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sldIdLst>
    <p:sldId id="306" r:id="rId5"/>
    <p:sldId id="307" r:id="rId6"/>
    <p:sldId id="315" r:id="rId7"/>
    <p:sldId id="308" r:id="rId8"/>
    <p:sldId id="327" r:id="rId9"/>
    <p:sldId id="309" r:id="rId10"/>
    <p:sldId id="316" r:id="rId11"/>
    <p:sldId id="328" r:id="rId12"/>
    <p:sldId id="294" r:id="rId13"/>
    <p:sldId id="329" r:id="rId14"/>
    <p:sldId id="317" r:id="rId15"/>
    <p:sldId id="323" r:id="rId16"/>
    <p:sldId id="320" r:id="rId17"/>
    <p:sldId id="319" r:id="rId18"/>
    <p:sldId id="321" r:id="rId19"/>
    <p:sldId id="325" r:id="rId20"/>
    <p:sldId id="326" r:id="rId21"/>
    <p:sldId id="330" r:id="rId22"/>
    <p:sldId id="311" r:id="rId23"/>
    <p:sldId id="313" r:id="rId24"/>
    <p:sldId id="312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F3A8CD-7F0C-4514-9381-DDC8D1959C0E}" v="223" dt="2023-12-11T04:57:46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84967" autoAdjust="0"/>
  </p:normalViewPr>
  <p:slideViewPr>
    <p:cSldViewPr snapToGrid="0">
      <p:cViewPr varScale="1">
        <p:scale>
          <a:sx n="106" d="100"/>
          <a:sy n="106" d="100"/>
        </p:scale>
        <p:origin x="138" y="12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Relationship Id="rId4" Type="http://schemas.openxmlformats.org/officeDocument/2006/relationships/image" Target="../media/image34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Relationship Id="rId4" Type="http://schemas.openxmlformats.org/officeDocument/2006/relationships/image" Target="../media/image3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D0BC00-E88C-4081-8CD6-F2FCEEB863E9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04756B-73AF-497B-A5C8-35C508C31C85}">
      <dgm:prSet/>
      <dgm:spPr/>
      <dgm:t>
        <a:bodyPr/>
        <a:lstStyle/>
        <a:p>
          <a:r>
            <a:rPr lang="en-US"/>
            <a:t>Motivated by the lack of visual elements in Spotify's "Blend" feature, aiming to enhance shared playlist recommendations with visuals.</a:t>
          </a:r>
        </a:p>
      </dgm:t>
    </dgm:pt>
    <dgm:pt modelId="{4BCFEAC1-9DBF-46D7-BC28-5B0CE8CC084A}" type="parTrans" cxnId="{7CF77501-7472-4E6F-A151-2DE141778F4F}">
      <dgm:prSet/>
      <dgm:spPr/>
      <dgm:t>
        <a:bodyPr/>
        <a:lstStyle/>
        <a:p>
          <a:endParaRPr lang="en-US"/>
        </a:p>
      </dgm:t>
    </dgm:pt>
    <dgm:pt modelId="{85FBAB72-8173-4319-B756-76B04DB1B729}" type="sibTrans" cxnId="{7CF77501-7472-4E6F-A151-2DE141778F4F}">
      <dgm:prSet/>
      <dgm:spPr/>
      <dgm:t>
        <a:bodyPr/>
        <a:lstStyle/>
        <a:p>
          <a:endParaRPr lang="en-US"/>
        </a:p>
      </dgm:t>
    </dgm:pt>
    <dgm:pt modelId="{3F872368-DDBD-48D7-8AF9-AF669A5BDA77}">
      <dgm:prSet/>
      <dgm:spPr/>
      <dgm:t>
        <a:bodyPr/>
        <a:lstStyle/>
        <a:p>
          <a:r>
            <a:rPr lang="en-US"/>
            <a:t>Inspired by studies suggesting visualizing user preferences improves music discovery in recommendation systems.</a:t>
          </a:r>
        </a:p>
      </dgm:t>
    </dgm:pt>
    <dgm:pt modelId="{76EB79AD-46C0-4871-8392-8EEDF80F8DA5}" type="parTrans" cxnId="{522D21DD-292F-46B6-8C83-0B644C7BE07D}">
      <dgm:prSet/>
      <dgm:spPr/>
      <dgm:t>
        <a:bodyPr/>
        <a:lstStyle/>
        <a:p>
          <a:endParaRPr lang="en-US"/>
        </a:p>
      </dgm:t>
    </dgm:pt>
    <dgm:pt modelId="{DC983FD8-C8B4-424A-93B9-DF40B9914CE8}" type="sibTrans" cxnId="{522D21DD-292F-46B6-8C83-0B644C7BE07D}">
      <dgm:prSet/>
      <dgm:spPr/>
      <dgm:t>
        <a:bodyPr/>
        <a:lstStyle/>
        <a:p>
          <a:endParaRPr lang="en-US"/>
        </a:p>
      </dgm:t>
    </dgm:pt>
    <dgm:pt modelId="{C89E0407-EFDC-4A0B-BC1F-BB1F3CA19D3A}">
      <dgm:prSet/>
      <dgm:spPr/>
      <dgm:t>
        <a:bodyPr/>
        <a:lstStyle/>
        <a:p>
          <a:r>
            <a:rPr lang="en-US"/>
            <a:t>Aims to comparatively analyze playlists for multiple use cases.</a:t>
          </a:r>
        </a:p>
      </dgm:t>
    </dgm:pt>
    <dgm:pt modelId="{FCA2F92C-05E0-4A07-A812-5D350B914F30}" type="parTrans" cxnId="{28F8FF91-C040-400A-AEE9-057B7FD41C0C}">
      <dgm:prSet/>
      <dgm:spPr/>
      <dgm:t>
        <a:bodyPr/>
        <a:lstStyle/>
        <a:p>
          <a:endParaRPr lang="en-US"/>
        </a:p>
      </dgm:t>
    </dgm:pt>
    <dgm:pt modelId="{EBF293F5-12E9-49F6-9569-B901FD69BF7A}" type="sibTrans" cxnId="{28F8FF91-C040-400A-AEE9-057B7FD41C0C}">
      <dgm:prSet/>
      <dgm:spPr/>
      <dgm:t>
        <a:bodyPr/>
        <a:lstStyle/>
        <a:p>
          <a:endParaRPr lang="en-US"/>
        </a:p>
      </dgm:t>
    </dgm:pt>
    <dgm:pt modelId="{69BABC03-84D0-450F-9129-A903810C8E4A}">
      <dgm:prSet/>
      <dgm:spPr/>
      <dgm:t>
        <a:bodyPr/>
        <a:lstStyle/>
        <a:p>
          <a:r>
            <a:rPr lang="en-US"/>
            <a:t>Seeks to build a flexible tool for trend comparison in music choices.</a:t>
          </a:r>
        </a:p>
      </dgm:t>
    </dgm:pt>
    <dgm:pt modelId="{31DF3240-C66A-4C51-914A-BA938A3962AF}" type="parTrans" cxnId="{A22D909D-4801-493E-AD39-3AFE6BCF8DE0}">
      <dgm:prSet/>
      <dgm:spPr/>
      <dgm:t>
        <a:bodyPr/>
        <a:lstStyle/>
        <a:p>
          <a:endParaRPr lang="en-US"/>
        </a:p>
      </dgm:t>
    </dgm:pt>
    <dgm:pt modelId="{7F2FB757-46F1-431E-A85E-D5A9624FDA7E}" type="sibTrans" cxnId="{A22D909D-4801-493E-AD39-3AFE6BCF8DE0}">
      <dgm:prSet/>
      <dgm:spPr/>
      <dgm:t>
        <a:bodyPr/>
        <a:lstStyle/>
        <a:p>
          <a:endParaRPr lang="en-US"/>
        </a:p>
      </dgm:t>
    </dgm:pt>
    <dgm:pt modelId="{C951AB11-3414-400B-8B42-E5A8C9C8879C}" type="pres">
      <dgm:prSet presAssocID="{78D0BC00-E88C-4081-8CD6-F2FCEEB863E9}" presName="root" presStyleCnt="0">
        <dgm:presLayoutVars>
          <dgm:dir/>
          <dgm:resizeHandles val="exact"/>
        </dgm:presLayoutVars>
      </dgm:prSet>
      <dgm:spPr/>
    </dgm:pt>
    <dgm:pt modelId="{0D068C4A-2E99-4559-A480-18DEA9FE8928}" type="pres">
      <dgm:prSet presAssocID="{78D0BC00-E88C-4081-8CD6-F2FCEEB863E9}" presName="container" presStyleCnt="0">
        <dgm:presLayoutVars>
          <dgm:dir/>
          <dgm:resizeHandles val="exact"/>
        </dgm:presLayoutVars>
      </dgm:prSet>
      <dgm:spPr/>
    </dgm:pt>
    <dgm:pt modelId="{52363192-3D50-4BDB-9478-08EDDC6C107C}" type="pres">
      <dgm:prSet presAssocID="{AA04756B-73AF-497B-A5C8-35C508C31C85}" presName="compNode" presStyleCnt="0"/>
      <dgm:spPr/>
    </dgm:pt>
    <dgm:pt modelId="{E39877D7-85BD-4FC2-A1BA-4F7A456A2190}" type="pres">
      <dgm:prSet presAssocID="{AA04756B-73AF-497B-A5C8-35C508C31C85}" presName="iconBgRect" presStyleLbl="bgShp" presStyleIdx="0" presStyleCnt="4"/>
      <dgm:spPr/>
    </dgm:pt>
    <dgm:pt modelId="{AF3C0216-EBA5-42EA-BE67-77D8646F7521}" type="pres">
      <dgm:prSet presAssocID="{AA04756B-73AF-497B-A5C8-35C508C31C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35777A6-C439-4D8F-8770-5B67A9A8CEF4}" type="pres">
      <dgm:prSet presAssocID="{AA04756B-73AF-497B-A5C8-35C508C31C85}" presName="spaceRect" presStyleCnt="0"/>
      <dgm:spPr/>
    </dgm:pt>
    <dgm:pt modelId="{FCF5CDDD-5034-46EE-9E21-FDFD872127CF}" type="pres">
      <dgm:prSet presAssocID="{AA04756B-73AF-497B-A5C8-35C508C31C85}" presName="textRect" presStyleLbl="revTx" presStyleIdx="0" presStyleCnt="4">
        <dgm:presLayoutVars>
          <dgm:chMax val="1"/>
          <dgm:chPref val="1"/>
        </dgm:presLayoutVars>
      </dgm:prSet>
      <dgm:spPr/>
    </dgm:pt>
    <dgm:pt modelId="{2B72491C-9921-4D46-849B-B00374A83335}" type="pres">
      <dgm:prSet presAssocID="{85FBAB72-8173-4319-B756-76B04DB1B729}" presName="sibTrans" presStyleLbl="sibTrans2D1" presStyleIdx="0" presStyleCnt="0"/>
      <dgm:spPr/>
    </dgm:pt>
    <dgm:pt modelId="{0033EF1C-53DE-408F-825B-3CCDDA447459}" type="pres">
      <dgm:prSet presAssocID="{3F872368-DDBD-48D7-8AF9-AF669A5BDA77}" presName="compNode" presStyleCnt="0"/>
      <dgm:spPr/>
    </dgm:pt>
    <dgm:pt modelId="{D1524FB3-15C5-4ADB-B008-30594C9082E4}" type="pres">
      <dgm:prSet presAssocID="{3F872368-DDBD-48D7-8AF9-AF669A5BDA77}" presName="iconBgRect" presStyleLbl="bgShp" presStyleIdx="1" presStyleCnt="4"/>
      <dgm:spPr/>
    </dgm:pt>
    <dgm:pt modelId="{58A45C5A-5A78-4832-B9CB-F4A319BA5905}" type="pres">
      <dgm:prSet presAssocID="{3F872368-DDBD-48D7-8AF9-AF669A5BDA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72705D1-E054-4457-8909-372D802EAA82}" type="pres">
      <dgm:prSet presAssocID="{3F872368-DDBD-48D7-8AF9-AF669A5BDA77}" presName="spaceRect" presStyleCnt="0"/>
      <dgm:spPr/>
    </dgm:pt>
    <dgm:pt modelId="{537E974F-A923-45FE-8BA3-DE9991C4BC49}" type="pres">
      <dgm:prSet presAssocID="{3F872368-DDBD-48D7-8AF9-AF669A5BDA77}" presName="textRect" presStyleLbl="revTx" presStyleIdx="1" presStyleCnt="4">
        <dgm:presLayoutVars>
          <dgm:chMax val="1"/>
          <dgm:chPref val="1"/>
        </dgm:presLayoutVars>
      </dgm:prSet>
      <dgm:spPr/>
    </dgm:pt>
    <dgm:pt modelId="{F8435EE7-C553-4CB6-B915-98CED7CF1D8E}" type="pres">
      <dgm:prSet presAssocID="{DC983FD8-C8B4-424A-93B9-DF40B9914CE8}" presName="sibTrans" presStyleLbl="sibTrans2D1" presStyleIdx="0" presStyleCnt="0"/>
      <dgm:spPr/>
    </dgm:pt>
    <dgm:pt modelId="{48749BD7-6E64-44DB-B666-95BFD65AB22F}" type="pres">
      <dgm:prSet presAssocID="{C89E0407-EFDC-4A0B-BC1F-BB1F3CA19D3A}" presName="compNode" presStyleCnt="0"/>
      <dgm:spPr/>
    </dgm:pt>
    <dgm:pt modelId="{E8ED7C4B-8999-45AB-B03A-BB3D662A1E04}" type="pres">
      <dgm:prSet presAssocID="{C89E0407-EFDC-4A0B-BC1F-BB1F3CA19D3A}" presName="iconBgRect" presStyleLbl="bgShp" presStyleIdx="2" presStyleCnt="4"/>
      <dgm:spPr/>
    </dgm:pt>
    <dgm:pt modelId="{C8F83285-ABD9-478A-B4E4-93BA029497E7}" type="pres">
      <dgm:prSet presAssocID="{C89E0407-EFDC-4A0B-BC1F-BB1F3CA19D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74FF1DE4-0EF1-4641-A987-0FB404E0E0E5}" type="pres">
      <dgm:prSet presAssocID="{C89E0407-EFDC-4A0B-BC1F-BB1F3CA19D3A}" presName="spaceRect" presStyleCnt="0"/>
      <dgm:spPr/>
    </dgm:pt>
    <dgm:pt modelId="{E77D0C27-FFAB-4DEA-B8DA-03CDBD5C6872}" type="pres">
      <dgm:prSet presAssocID="{C89E0407-EFDC-4A0B-BC1F-BB1F3CA19D3A}" presName="textRect" presStyleLbl="revTx" presStyleIdx="2" presStyleCnt="4">
        <dgm:presLayoutVars>
          <dgm:chMax val="1"/>
          <dgm:chPref val="1"/>
        </dgm:presLayoutVars>
      </dgm:prSet>
      <dgm:spPr/>
    </dgm:pt>
    <dgm:pt modelId="{D05C29CD-A165-429A-99F1-9ADC41A32644}" type="pres">
      <dgm:prSet presAssocID="{EBF293F5-12E9-49F6-9569-B901FD69BF7A}" presName="sibTrans" presStyleLbl="sibTrans2D1" presStyleIdx="0" presStyleCnt="0"/>
      <dgm:spPr/>
    </dgm:pt>
    <dgm:pt modelId="{AAB91055-2588-44DC-8FF1-7B5854301468}" type="pres">
      <dgm:prSet presAssocID="{69BABC03-84D0-450F-9129-A903810C8E4A}" presName="compNode" presStyleCnt="0"/>
      <dgm:spPr/>
    </dgm:pt>
    <dgm:pt modelId="{26F558E1-DFB9-4C29-962E-65E2BFB1F4A1}" type="pres">
      <dgm:prSet presAssocID="{69BABC03-84D0-450F-9129-A903810C8E4A}" presName="iconBgRect" presStyleLbl="bgShp" presStyleIdx="3" presStyleCnt="4"/>
      <dgm:spPr/>
    </dgm:pt>
    <dgm:pt modelId="{60E0C5BB-F3E0-4CCE-887F-FC1FD35F807E}" type="pres">
      <dgm:prSet presAssocID="{69BABC03-84D0-450F-9129-A903810C8E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491651C3-4B74-49D7-9861-9F388832AB53}" type="pres">
      <dgm:prSet presAssocID="{69BABC03-84D0-450F-9129-A903810C8E4A}" presName="spaceRect" presStyleCnt="0"/>
      <dgm:spPr/>
    </dgm:pt>
    <dgm:pt modelId="{7D1D6FAA-D3F7-4BB1-BEFC-BD9357AF0E06}" type="pres">
      <dgm:prSet presAssocID="{69BABC03-84D0-450F-9129-A903810C8E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77501-7472-4E6F-A151-2DE141778F4F}" srcId="{78D0BC00-E88C-4081-8CD6-F2FCEEB863E9}" destId="{AA04756B-73AF-497B-A5C8-35C508C31C85}" srcOrd="0" destOrd="0" parTransId="{4BCFEAC1-9DBF-46D7-BC28-5B0CE8CC084A}" sibTransId="{85FBAB72-8173-4319-B756-76B04DB1B729}"/>
    <dgm:cxn modelId="{F9F72C11-B3B3-4435-A4D1-F2649B3B6E1A}" type="presOf" srcId="{3F872368-DDBD-48D7-8AF9-AF669A5BDA77}" destId="{537E974F-A923-45FE-8BA3-DE9991C4BC49}" srcOrd="0" destOrd="0" presId="urn:microsoft.com/office/officeart/2018/2/layout/IconCircleList"/>
    <dgm:cxn modelId="{820DF57B-11EC-46F8-B910-54AB036B0010}" type="presOf" srcId="{78D0BC00-E88C-4081-8CD6-F2FCEEB863E9}" destId="{C951AB11-3414-400B-8B42-E5A8C9C8879C}" srcOrd="0" destOrd="0" presId="urn:microsoft.com/office/officeart/2018/2/layout/IconCircleList"/>
    <dgm:cxn modelId="{96230087-E0C3-4529-BF58-4B8D423AE818}" type="presOf" srcId="{EBF293F5-12E9-49F6-9569-B901FD69BF7A}" destId="{D05C29CD-A165-429A-99F1-9ADC41A32644}" srcOrd="0" destOrd="0" presId="urn:microsoft.com/office/officeart/2018/2/layout/IconCircleList"/>
    <dgm:cxn modelId="{28F8FF91-C040-400A-AEE9-057B7FD41C0C}" srcId="{78D0BC00-E88C-4081-8CD6-F2FCEEB863E9}" destId="{C89E0407-EFDC-4A0B-BC1F-BB1F3CA19D3A}" srcOrd="2" destOrd="0" parTransId="{FCA2F92C-05E0-4A07-A812-5D350B914F30}" sibTransId="{EBF293F5-12E9-49F6-9569-B901FD69BF7A}"/>
    <dgm:cxn modelId="{A22D909D-4801-493E-AD39-3AFE6BCF8DE0}" srcId="{78D0BC00-E88C-4081-8CD6-F2FCEEB863E9}" destId="{69BABC03-84D0-450F-9129-A903810C8E4A}" srcOrd="3" destOrd="0" parTransId="{31DF3240-C66A-4C51-914A-BA938A3962AF}" sibTransId="{7F2FB757-46F1-431E-A85E-D5A9624FDA7E}"/>
    <dgm:cxn modelId="{78D7F5B0-E8B6-4CBD-B6F5-C077F5A84C16}" type="presOf" srcId="{C89E0407-EFDC-4A0B-BC1F-BB1F3CA19D3A}" destId="{E77D0C27-FFAB-4DEA-B8DA-03CDBD5C6872}" srcOrd="0" destOrd="0" presId="urn:microsoft.com/office/officeart/2018/2/layout/IconCircleList"/>
    <dgm:cxn modelId="{323C3EC0-628D-4BF4-9614-46BFBCFE717C}" type="presOf" srcId="{69BABC03-84D0-450F-9129-A903810C8E4A}" destId="{7D1D6FAA-D3F7-4BB1-BEFC-BD9357AF0E06}" srcOrd="0" destOrd="0" presId="urn:microsoft.com/office/officeart/2018/2/layout/IconCircleList"/>
    <dgm:cxn modelId="{51695FC0-9D60-4516-A0E3-877D3FAD83F6}" type="presOf" srcId="{AA04756B-73AF-497B-A5C8-35C508C31C85}" destId="{FCF5CDDD-5034-46EE-9E21-FDFD872127CF}" srcOrd="0" destOrd="0" presId="urn:microsoft.com/office/officeart/2018/2/layout/IconCircleList"/>
    <dgm:cxn modelId="{522D21DD-292F-46B6-8C83-0B644C7BE07D}" srcId="{78D0BC00-E88C-4081-8CD6-F2FCEEB863E9}" destId="{3F872368-DDBD-48D7-8AF9-AF669A5BDA77}" srcOrd="1" destOrd="0" parTransId="{76EB79AD-46C0-4871-8392-8EEDF80F8DA5}" sibTransId="{DC983FD8-C8B4-424A-93B9-DF40B9914CE8}"/>
    <dgm:cxn modelId="{F27E97F5-3FFF-4FC1-BBA6-03679C6EF8BC}" type="presOf" srcId="{DC983FD8-C8B4-424A-93B9-DF40B9914CE8}" destId="{F8435EE7-C553-4CB6-B915-98CED7CF1D8E}" srcOrd="0" destOrd="0" presId="urn:microsoft.com/office/officeart/2018/2/layout/IconCircleList"/>
    <dgm:cxn modelId="{923187FC-4158-4EF6-978D-2EE862AEB347}" type="presOf" srcId="{85FBAB72-8173-4319-B756-76B04DB1B729}" destId="{2B72491C-9921-4D46-849B-B00374A83335}" srcOrd="0" destOrd="0" presId="urn:microsoft.com/office/officeart/2018/2/layout/IconCircleList"/>
    <dgm:cxn modelId="{77C172F7-7FBB-48DA-89D3-2BFE55365D60}" type="presParOf" srcId="{C951AB11-3414-400B-8B42-E5A8C9C8879C}" destId="{0D068C4A-2E99-4559-A480-18DEA9FE8928}" srcOrd="0" destOrd="0" presId="urn:microsoft.com/office/officeart/2018/2/layout/IconCircleList"/>
    <dgm:cxn modelId="{DB42CC14-F734-459F-9452-F702682122C6}" type="presParOf" srcId="{0D068C4A-2E99-4559-A480-18DEA9FE8928}" destId="{52363192-3D50-4BDB-9478-08EDDC6C107C}" srcOrd="0" destOrd="0" presId="urn:microsoft.com/office/officeart/2018/2/layout/IconCircleList"/>
    <dgm:cxn modelId="{3C4B36C7-5225-4A27-83DD-124D30796950}" type="presParOf" srcId="{52363192-3D50-4BDB-9478-08EDDC6C107C}" destId="{E39877D7-85BD-4FC2-A1BA-4F7A456A2190}" srcOrd="0" destOrd="0" presId="urn:microsoft.com/office/officeart/2018/2/layout/IconCircleList"/>
    <dgm:cxn modelId="{B0D8B312-417E-4F41-B05E-B10A7BB10AAA}" type="presParOf" srcId="{52363192-3D50-4BDB-9478-08EDDC6C107C}" destId="{AF3C0216-EBA5-42EA-BE67-77D8646F7521}" srcOrd="1" destOrd="0" presId="urn:microsoft.com/office/officeart/2018/2/layout/IconCircleList"/>
    <dgm:cxn modelId="{D4DE9B51-FEAF-48DD-8579-DE3258676FDE}" type="presParOf" srcId="{52363192-3D50-4BDB-9478-08EDDC6C107C}" destId="{035777A6-C439-4D8F-8770-5B67A9A8CEF4}" srcOrd="2" destOrd="0" presId="urn:microsoft.com/office/officeart/2018/2/layout/IconCircleList"/>
    <dgm:cxn modelId="{FEA31D86-212A-4AF1-B007-4E876FCF847B}" type="presParOf" srcId="{52363192-3D50-4BDB-9478-08EDDC6C107C}" destId="{FCF5CDDD-5034-46EE-9E21-FDFD872127CF}" srcOrd="3" destOrd="0" presId="urn:microsoft.com/office/officeart/2018/2/layout/IconCircleList"/>
    <dgm:cxn modelId="{249ECD32-D244-413A-A0D8-5407C7129D3C}" type="presParOf" srcId="{0D068C4A-2E99-4559-A480-18DEA9FE8928}" destId="{2B72491C-9921-4D46-849B-B00374A83335}" srcOrd="1" destOrd="0" presId="urn:microsoft.com/office/officeart/2018/2/layout/IconCircleList"/>
    <dgm:cxn modelId="{9A226047-7895-4CE2-96BC-71901DDDB785}" type="presParOf" srcId="{0D068C4A-2E99-4559-A480-18DEA9FE8928}" destId="{0033EF1C-53DE-408F-825B-3CCDDA447459}" srcOrd="2" destOrd="0" presId="urn:microsoft.com/office/officeart/2018/2/layout/IconCircleList"/>
    <dgm:cxn modelId="{44BF96FE-3086-453D-A0F3-D13F03F031BD}" type="presParOf" srcId="{0033EF1C-53DE-408F-825B-3CCDDA447459}" destId="{D1524FB3-15C5-4ADB-B008-30594C9082E4}" srcOrd="0" destOrd="0" presId="urn:microsoft.com/office/officeart/2018/2/layout/IconCircleList"/>
    <dgm:cxn modelId="{70B533D7-7A79-4B08-AB8B-AC9526B26FAF}" type="presParOf" srcId="{0033EF1C-53DE-408F-825B-3CCDDA447459}" destId="{58A45C5A-5A78-4832-B9CB-F4A319BA5905}" srcOrd="1" destOrd="0" presId="urn:microsoft.com/office/officeart/2018/2/layout/IconCircleList"/>
    <dgm:cxn modelId="{E6F76B11-2A8F-4335-924A-676F1BBD4401}" type="presParOf" srcId="{0033EF1C-53DE-408F-825B-3CCDDA447459}" destId="{D72705D1-E054-4457-8909-372D802EAA82}" srcOrd="2" destOrd="0" presId="urn:microsoft.com/office/officeart/2018/2/layout/IconCircleList"/>
    <dgm:cxn modelId="{505298BF-4187-4FE1-9FF9-DA8CB76D846F}" type="presParOf" srcId="{0033EF1C-53DE-408F-825B-3CCDDA447459}" destId="{537E974F-A923-45FE-8BA3-DE9991C4BC49}" srcOrd="3" destOrd="0" presId="urn:microsoft.com/office/officeart/2018/2/layout/IconCircleList"/>
    <dgm:cxn modelId="{AC4534F6-FE86-4E69-8827-A07A22500184}" type="presParOf" srcId="{0D068C4A-2E99-4559-A480-18DEA9FE8928}" destId="{F8435EE7-C553-4CB6-B915-98CED7CF1D8E}" srcOrd="3" destOrd="0" presId="urn:microsoft.com/office/officeart/2018/2/layout/IconCircleList"/>
    <dgm:cxn modelId="{7383E8E9-FFC8-4BB6-B4E5-6446B14667CF}" type="presParOf" srcId="{0D068C4A-2E99-4559-A480-18DEA9FE8928}" destId="{48749BD7-6E64-44DB-B666-95BFD65AB22F}" srcOrd="4" destOrd="0" presId="urn:microsoft.com/office/officeart/2018/2/layout/IconCircleList"/>
    <dgm:cxn modelId="{4CFAED19-2D64-46C8-B382-A2772F7C88D6}" type="presParOf" srcId="{48749BD7-6E64-44DB-B666-95BFD65AB22F}" destId="{E8ED7C4B-8999-45AB-B03A-BB3D662A1E04}" srcOrd="0" destOrd="0" presId="urn:microsoft.com/office/officeart/2018/2/layout/IconCircleList"/>
    <dgm:cxn modelId="{8E9000BE-7C4A-45C8-9E66-281C42AB66E2}" type="presParOf" srcId="{48749BD7-6E64-44DB-B666-95BFD65AB22F}" destId="{C8F83285-ABD9-478A-B4E4-93BA029497E7}" srcOrd="1" destOrd="0" presId="urn:microsoft.com/office/officeart/2018/2/layout/IconCircleList"/>
    <dgm:cxn modelId="{F502325D-B8E2-4A19-A772-7B7035096CF7}" type="presParOf" srcId="{48749BD7-6E64-44DB-B666-95BFD65AB22F}" destId="{74FF1DE4-0EF1-4641-A987-0FB404E0E0E5}" srcOrd="2" destOrd="0" presId="urn:microsoft.com/office/officeart/2018/2/layout/IconCircleList"/>
    <dgm:cxn modelId="{EF01FAB6-324E-4F7A-98E9-CDF6F4FA0561}" type="presParOf" srcId="{48749BD7-6E64-44DB-B666-95BFD65AB22F}" destId="{E77D0C27-FFAB-4DEA-B8DA-03CDBD5C6872}" srcOrd="3" destOrd="0" presId="urn:microsoft.com/office/officeart/2018/2/layout/IconCircleList"/>
    <dgm:cxn modelId="{2E0B7BBA-3867-4CE2-9376-7D9C372250A7}" type="presParOf" srcId="{0D068C4A-2E99-4559-A480-18DEA9FE8928}" destId="{D05C29CD-A165-429A-99F1-9ADC41A32644}" srcOrd="5" destOrd="0" presId="urn:microsoft.com/office/officeart/2018/2/layout/IconCircleList"/>
    <dgm:cxn modelId="{ECDC4A85-AE99-4D3A-9AA2-B334A14F7C8C}" type="presParOf" srcId="{0D068C4A-2E99-4559-A480-18DEA9FE8928}" destId="{AAB91055-2588-44DC-8FF1-7B5854301468}" srcOrd="6" destOrd="0" presId="urn:microsoft.com/office/officeart/2018/2/layout/IconCircleList"/>
    <dgm:cxn modelId="{2120BE4D-78C6-40E7-8C20-F515618CB22A}" type="presParOf" srcId="{AAB91055-2588-44DC-8FF1-7B5854301468}" destId="{26F558E1-DFB9-4C29-962E-65E2BFB1F4A1}" srcOrd="0" destOrd="0" presId="urn:microsoft.com/office/officeart/2018/2/layout/IconCircleList"/>
    <dgm:cxn modelId="{07E1BD8F-7E66-4B58-B39A-AEA7650B3694}" type="presParOf" srcId="{AAB91055-2588-44DC-8FF1-7B5854301468}" destId="{60E0C5BB-F3E0-4CCE-887F-FC1FD35F807E}" srcOrd="1" destOrd="0" presId="urn:microsoft.com/office/officeart/2018/2/layout/IconCircleList"/>
    <dgm:cxn modelId="{A9E065F6-5260-4938-AC6A-16EC177D7681}" type="presParOf" srcId="{AAB91055-2588-44DC-8FF1-7B5854301468}" destId="{491651C3-4B74-49D7-9861-9F388832AB53}" srcOrd="2" destOrd="0" presId="urn:microsoft.com/office/officeart/2018/2/layout/IconCircleList"/>
    <dgm:cxn modelId="{FBE5A5A3-F6A2-4F7D-BF97-E8A70C402E1D}" type="presParOf" srcId="{AAB91055-2588-44DC-8FF1-7B5854301468}" destId="{7D1D6FAA-D3F7-4BB1-BEFC-BD9357AF0E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0F680-AE6B-4EC9-B517-853CA9B23394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31F6B7-F9A6-4EED-9FEA-D8702B055438}">
      <dgm:prSet/>
      <dgm:spPr/>
      <dgm:t>
        <a:bodyPr/>
        <a:lstStyle/>
        <a:p>
          <a:r>
            <a:rPr lang="en-US" dirty="0"/>
            <a:t>Spotify boasts a robust collection of curated playlists and user-generated playlists.</a:t>
          </a:r>
        </a:p>
      </dgm:t>
    </dgm:pt>
    <dgm:pt modelId="{7AE2EBC5-73B4-481E-BC4A-E2F778B9DE39}" type="parTrans" cxnId="{E331E108-3E5F-49B7-B30B-A44E8A964671}">
      <dgm:prSet/>
      <dgm:spPr/>
      <dgm:t>
        <a:bodyPr/>
        <a:lstStyle/>
        <a:p>
          <a:endParaRPr lang="en-US"/>
        </a:p>
      </dgm:t>
    </dgm:pt>
    <dgm:pt modelId="{5921297A-4C41-4273-997A-6B2DFFC07669}" type="sibTrans" cxnId="{E331E108-3E5F-49B7-B30B-A44E8A964671}">
      <dgm:prSet/>
      <dgm:spPr/>
      <dgm:t>
        <a:bodyPr/>
        <a:lstStyle/>
        <a:p>
          <a:endParaRPr lang="en-US"/>
        </a:p>
      </dgm:t>
    </dgm:pt>
    <dgm:pt modelId="{620F88A6-2A0E-4B51-BA43-E4D2C9A20948}">
      <dgm:prSet/>
      <dgm:spPr/>
      <dgm:t>
        <a:bodyPr/>
        <a:lstStyle/>
        <a:p>
          <a:r>
            <a:rPr lang="en-US"/>
            <a:t>We exclusively require the playlist URLs for data extraction purposes.</a:t>
          </a:r>
        </a:p>
      </dgm:t>
    </dgm:pt>
    <dgm:pt modelId="{B3606252-C853-4B12-874B-13E8593B84CD}" type="parTrans" cxnId="{75E63A14-7EEC-4224-A6E2-05A803801EA2}">
      <dgm:prSet/>
      <dgm:spPr/>
      <dgm:t>
        <a:bodyPr/>
        <a:lstStyle/>
        <a:p>
          <a:endParaRPr lang="en-US"/>
        </a:p>
      </dgm:t>
    </dgm:pt>
    <dgm:pt modelId="{7D459E33-947E-4D00-AE1D-E1A7D4DF67B1}" type="sibTrans" cxnId="{75E63A14-7EEC-4224-A6E2-05A803801EA2}">
      <dgm:prSet/>
      <dgm:spPr/>
      <dgm:t>
        <a:bodyPr/>
        <a:lstStyle/>
        <a:p>
          <a:endParaRPr lang="en-US"/>
        </a:p>
      </dgm:t>
    </dgm:pt>
    <dgm:pt modelId="{BFDDA32A-7BD6-4164-A8FF-7689E92BDBFB}">
      <dgm:prSet/>
      <dgm:spPr/>
      <dgm:t>
        <a:bodyPr/>
        <a:lstStyle/>
        <a:p>
          <a:r>
            <a:rPr lang="en-US"/>
            <a:t>Utilizing these URLs, we fetch playlist data from Spotify to Python for analysis.</a:t>
          </a:r>
        </a:p>
      </dgm:t>
    </dgm:pt>
    <dgm:pt modelId="{61D664F7-7E60-414E-AB64-6D59C6AFF406}" type="parTrans" cxnId="{29244582-D806-4863-A23F-934A59CFF491}">
      <dgm:prSet/>
      <dgm:spPr/>
      <dgm:t>
        <a:bodyPr/>
        <a:lstStyle/>
        <a:p>
          <a:endParaRPr lang="en-US"/>
        </a:p>
      </dgm:t>
    </dgm:pt>
    <dgm:pt modelId="{ED3B88C5-4C84-49A8-BDF7-14040A34BF2B}" type="sibTrans" cxnId="{29244582-D806-4863-A23F-934A59CFF491}">
      <dgm:prSet/>
      <dgm:spPr/>
      <dgm:t>
        <a:bodyPr/>
        <a:lstStyle/>
        <a:p>
          <a:endParaRPr lang="en-US"/>
        </a:p>
      </dgm:t>
    </dgm:pt>
    <dgm:pt modelId="{A9D74422-DBDD-4DAB-A095-DA05762DA5AE}">
      <dgm:prSet/>
      <dgm:spPr/>
      <dgm:t>
        <a:bodyPr/>
        <a:lstStyle/>
        <a:p>
          <a:r>
            <a:rPr lang="en-US"/>
            <a:t>Post-requisite processing, this data forms the foundation of our extended analysis.</a:t>
          </a:r>
        </a:p>
      </dgm:t>
    </dgm:pt>
    <dgm:pt modelId="{588FF76F-F083-46D8-A45F-987A2D61C2D2}" type="parTrans" cxnId="{D4F6FF5C-8B46-4562-9B77-3C3F6AD4F4FF}">
      <dgm:prSet/>
      <dgm:spPr/>
      <dgm:t>
        <a:bodyPr/>
        <a:lstStyle/>
        <a:p>
          <a:endParaRPr lang="en-US"/>
        </a:p>
      </dgm:t>
    </dgm:pt>
    <dgm:pt modelId="{D21AEE8D-956B-4468-AB0F-964E76204B35}" type="sibTrans" cxnId="{D4F6FF5C-8B46-4562-9B77-3C3F6AD4F4FF}">
      <dgm:prSet/>
      <dgm:spPr/>
      <dgm:t>
        <a:bodyPr/>
        <a:lstStyle/>
        <a:p>
          <a:endParaRPr lang="en-US"/>
        </a:p>
      </dgm:t>
    </dgm:pt>
    <dgm:pt modelId="{D8372BFD-6E38-4C20-B57D-EAF35F7BC541}">
      <dgm:prSet/>
      <dgm:spPr/>
      <dgm:t>
        <a:bodyPr/>
        <a:lstStyle/>
        <a:p>
          <a:r>
            <a:rPr lang="en-US"/>
            <a:t>The dataset encompasses information on tracks, artists, length, loudness, popularity, tempo, energy, valence, and more.</a:t>
          </a:r>
        </a:p>
      </dgm:t>
    </dgm:pt>
    <dgm:pt modelId="{760DA8AD-8DAD-4A64-9C8C-6D9888186579}" type="parTrans" cxnId="{7A44E0F8-1C2F-4451-87FE-6EE49E666AB6}">
      <dgm:prSet/>
      <dgm:spPr/>
      <dgm:t>
        <a:bodyPr/>
        <a:lstStyle/>
        <a:p>
          <a:endParaRPr lang="en-US"/>
        </a:p>
      </dgm:t>
    </dgm:pt>
    <dgm:pt modelId="{562D5474-7BD7-464B-91AA-2B9ED72FFE41}" type="sibTrans" cxnId="{7A44E0F8-1C2F-4451-87FE-6EE49E666AB6}">
      <dgm:prSet/>
      <dgm:spPr/>
      <dgm:t>
        <a:bodyPr/>
        <a:lstStyle/>
        <a:p>
          <a:endParaRPr lang="en-US"/>
        </a:p>
      </dgm:t>
    </dgm:pt>
    <dgm:pt modelId="{15B789D8-0A75-4799-BFD0-31379B442ABD}" type="pres">
      <dgm:prSet presAssocID="{4F20F680-AE6B-4EC9-B517-853CA9B23394}" presName="vert0" presStyleCnt="0">
        <dgm:presLayoutVars>
          <dgm:dir/>
          <dgm:animOne val="branch"/>
          <dgm:animLvl val="lvl"/>
        </dgm:presLayoutVars>
      </dgm:prSet>
      <dgm:spPr/>
    </dgm:pt>
    <dgm:pt modelId="{7D396BB6-5DDF-4796-ACD8-179DDBC6EE10}" type="pres">
      <dgm:prSet presAssocID="{2831F6B7-F9A6-4EED-9FEA-D8702B055438}" presName="thickLine" presStyleLbl="alignNode1" presStyleIdx="0" presStyleCnt="5"/>
      <dgm:spPr/>
    </dgm:pt>
    <dgm:pt modelId="{73DE684D-356B-4553-8B34-330713E2D913}" type="pres">
      <dgm:prSet presAssocID="{2831F6B7-F9A6-4EED-9FEA-D8702B055438}" presName="horz1" presStyleCnt="0"/>
      <dgm:spPr/>
    </dgm:pt>
    <dgm:pt modelId="{0FBD564E-B7EB-4FF5-99EE-8A5FA308FA93}" type="pres">
      <dgm:prSet presAssocID="{2831F6B7-F9A6-4EED-9FEA-D8702B055438}" presName="tx1" presStyleLbl="revTx" presStyleIdx="0" presStyleCnt="5"/>
      <dgm:spPr/>
    </dgm:pt>
    <dgm:pt modelId="{5A6622E0-44AB-4C0C-B36F-5C155B042D6B}" type="pres">
      <dgm:prSet presAssocID="{2831F6B7-F9A6-4EED-9FEA-D8702B055438}" presName="vert1" presStyleCnt="0"/>
      <dgm:spPr/>
    </dgm:pt>
    <dgm:pt modelId="{4DDC5168-E372-41CB-9A2A-049FFA5E4549}" type="pres">
      <dgm:prSet presAssocID="{620F88A6-2A0E-4B51-BA43-E4D2C9A20948}" presName="thickLine" presStyleLbl="alignNode1" presStyleIdx="1" presStyleCnt="5"/>
      <dgm:spPr/>
    </dgm:pt>
    <dgm:pt modelId="{41FE1E9E-2BE1-4597-8564-7127497158FC}" type="pres">
      <dgm:prSet presAssocID="{620F88A6-2A0E-4B51-BA43-E4D2C9A20948}" presName="horz1" presStyleCnt="0"/>
      <dgm:spPr/>
    </dgm:pt>
    <dgm:pt modelId="{0FF039C4-AF3E-42E7-AB11-402A632EC2C9}" type="pres">
      <dgm:prSet presAssocID="{620F88A6-2A0E-4B51-BA43-E4D2C9A20948}" presName="tx1" presStyleLbl="revTx" presStyleIdx="1" presStyleCnt="5"/>
      <dgm:spPr/>
    </dgm:pt>
    <dgm:pt modelId="{0C686DD9-29DF-41CD-B7EB-CFB2E4B91C89}" type="pres">
      <dgm:prSet presAssocID="{620F88A6-2A0E-4B51-BA43-E4D2C9A20948}" presName="vert1" presStyleCnt="0"/>
      <dgm:spPr/>
    </dgm:pt>
    <dgm:pt modelId="{6DB5FBA3-2B3A-4597-99F0-A05BE419611D}" type="pres">
      <dgm:prSet presAssocID="{BFDDA32A-7BD6-4164-A8FF-7689E92BDBFB}" presName="thickLine" presStyleLbl="alignNode1" presStyleIdx="2" presStyleCnt="5"/>
      <dgm:spPr/>
    </dgm:pt>
    <dgm:pt modelId="{33406189-E2A2-451D-84C4-403774AC41D3}" type="pres">
      <dgm:prSet presAssocID="{BFDDA32A-7BD6-4164-A8FF-7689E92BDBFB}" presName="horz1" presStyleCnt="0"/>
      <dgm:spPr/>
    </dgm:pt>
    <dgm:pt modelId="{11953FFB-3F67-47A4-9DCA-5375A9953A4B}" type="pres">
      <dgm:prSet presAssocID="{BFDDA32A-7BD6-4164-A8FF-7689E92BDBFB}" presName="tx1" presStyleLbl="revTx" presStyleIdx="2" presStyleCnt="5"/>
      <dgm:spPr/>
    </dgm:pt>
    <dgm:pt modelId="{F2D94EE4-27E5-4D4E-B4F4-FF88C7D256B8}" type="pres">
      <dgm:prSet presAssocID="{BFDDA32A-7BD6-4164-A8FF-7689E92BDBFB}" presName="vert1" presStyleCnt="0"/>
      <dgm:spPr/>
    </dgm:pt>
    <dgm:pt modelId="{1A3B20DB-DD2C-4D64-A823-A45517298482}" type="pres">
      <dgm:prSet presAssocID="{A9D74422-DBDD-4DAB-A095-DA05762DA5AE}" presName="thickLine" presStyleLbl="alignNode1" presStyleIdx="3" presStyleCnt="5"/>
      <dgm:spPr/>
    </dgm:pt>
    <dgm:pt modelId="{2E7730C0-72AB-4FAF-9E69-D63EE870B7C8}" type="pres">
      <dgm:prSet presAssocID="{A9D74422-DBDD-4DAB-A095-DA05762DA5AE}" presName="horz1" presStyleCnt="0"/>
      <dgm:spPr/>
    </dgm:pt>
    <dgm:pt modelId="{4EDA3BE5-09B4-49DA-8FE6-D8362AF51502}" type="pres">
      <dgm:prSet presAssocID="{A9D74422-DBDD-4DAB-A095-DA05762DA5AE}" presName="tx1" presStyleLbl="revTx" presStyleIdx="3" presStyleCnt="5"/>
      <dgm:spPr/>
    </dgm:pt>
    <dgm:pt modelId="{D45E6FBD-46D6-471A-BC46-5C1D402DCF12}" type="pres">
      <dgm:prSet presAssocID="{A9D74422-DBDD-4DAB-A095-DA05762DA5AE}" presName="vert1" presStyleCnt="0"/>
      <dgm:spPr/>
    </dgm:pt>
    <dgm:pt modelId="{D6C42DAE-D0CD-4FDA-9CEF-E90ACCB26673}" type="pres">
      <dgm:prSet presAssocID="{D8372BFD-6E38-4C20-B57D-EAF35F7BC541}" presName="thickLine" presStyleLbl="alignNode1" presStyleIdx="4" presStyleCnt="5"/>
      <dgm:spPr/>
    </dgm:pt>
    <dgm:pt modelId="{D242A376-977D-4F90-8BA2-119A71903085}" type="pres">
      <dgm:prSet presAssocID="{D8372BFD-6E38-4C20-B57D-EAF35F7BC541}" presName="horz1" presStyleCnt="0"/>
      <dgm:spPr/>
    </dgm:pt>
    <dgm:pt modelId="{047400FF-BFC2-4873-8AE6-745C03474FDC}" type="pres">
      <dgm:prSet presAssocID="{D8372BFD-6E38-4C20-B57D-EAF35F7BC541}" presName="tx1" presStyleLbl="revTx" presStyleIdx="4" presStyleCnt="5"/>
      <dgm:spPr/>
    </dgm:pt>
    <dgm:pt modelId="{ADFC9BDB-DB7E-4E33-A3EF-E9C122717D29}" type="pres">
      <dgm:prSet presAssocID="{D8372BFD-6E38-4C20-B57D-EAF35F7BC541}" presName="vert1" presStyleCnt="0"/>
      <dgm:spPr/>
    </dgm:pt>
  </dgm:ptLst>
  <dgm:cxnLst>
    <dgm:cxn modelId="{E331E108-3E5F-49B7-B30B-A44E8A964671}" srcId="{4F20F680-AE6B-4EC9-B517-853CA9B23394}" destId="{2831F6B7-F9A6-4EED-9FEA-D8702B055438}" srcOrd="0" destOrd="0" parTransId="{7AE2EBC5-73B4-481E-BC4A-E2F778B9DE39}" sibTransId="{5921297A-4C41-4273-997A-6B2DFFC07669}"/>
    <dgm:cxn modelId="{75E63A14-7EEC-4224-A6E2-05A803801EA2}" srcId="{4F20F680-AE6B-4EC9-B517-853CA9B23394}" destId="{620F88A6-2A0E-4B51-BA43-E4D2C9A20948}" srcOrd="1" destOrd="0" parTransId="{B3606252-C853-4B12-874B-13E8593B84CD}" sibTransId="{7D459E33-947E-4D00-AE1D-E1A7D4DF67B1}"/>
    <dgm:cxn modelId="{905C9530-2563-40B6-9C59-849AE08AFC04}" type="presOf" srcId="{4F20F680-AE6B-4EC9-B517-853CA9B23394}" destId="{15B789D8-0A75-4799-BFD0-31379B442ABD}" srcOrd="0" destOrd="0" presId="urn:microsoft.com/office/officeart/2008/layout/LinedList"/>
    <dgm:cxn modelId="{D4F6FF5C-8B46-4562-9B77-3C3F6AD4F4FF}" srcId="{4F20F680-AE6B-4EC9-B517-853CA9B23394}" destId="{A9D74422-DBDD-4DAB-A095-DA05762DA5AE}" srcOrd="3" destOrd="0" parTransId="{588FF76F-F083-46D8-A45F-987A2D61C2D2}" sibTransId="{D21AEE8D-956B-4468-AB0F-964E76204B35}"/>
    <dgm:cxn modelId="{1E3DBC61-A392-43EA-8E07-96BB5227AC36}" type="presOf" srcId="{2831F6B7-F9A6-4EED-9FEA-D8702B055438}" destId="{0FBD564E-B7EB-4FF5-99EE-8A5FA308FA93}" srcOrd="0" destOrd="0" presId="urn:microsoft.com/office/officeart/2008/layout/LinedList"/>
    <dgm:cxn modelId="{5CF43649-508F-467E-A229-C981281372E8}" type="presOf" srcId="{D8372BFD-6E38-4C20-B57D-EAF35F7BC541}" destId="{047400FF-BFC2-4873-8AE6-745C03474FDC}" srcOrd="0" destOrd="0" presId="urn:microsoft.com/office/officeart/2008/layout/LinedList"/>
    <dgm:cxn modelId="{29244582-D806-4863-A23F-934A59CFF491}" srcId="{4F20F680-AE6B-4EC9-B517-853CA9B23394}" destId="{BFDDA32A-7BD6-4164-A8FF-7689E92BDBFB}" srcOrd="2" destOrd="0" parTransId="{61D664F7-7E60-414E-AB64-6D59C6AFF406}" sibTransId="{ED3B88C5-4C84-49A8-BDF7-14040A34BF2B}"/>
    <dgm:cxn modelId="{7BE1CC92-F879-422B-99B0-BD172BF1CCAB}" type="presOf" srcId="{BFDDA32A-7BD6-4164-A8FF-7689E92BDBFB}" destId="{11953FFB-3F67-47A4-9DCA-5375A9953A4B}" srcOrd="0" destOrd="0" presId="urn:microsoft.com/office/officeart/2008/layout/LinedList"/>
    <dgm:cxn modelId="{BAE2759A-79D2-4363-B5BE-0D455F6E8504}" type="presOf" srcId="{620F88A6-2A0E-4B51-BA43-E4D2C9A20948}" destId="{0FF039C4-AF3E-42E7-AB11-402A632EC2C9}" srcOrd="0" destOrd="0" presId="urn:microsoft.com/office/officeart/2008/layout/LinedList"/>
    <dgm:cxn modelId="{7A44E0F8-1C2F-4451-87FE-6EE49E666AB6}" srcId="{4F20F680-AE6B-4EC9-B517-853CA9B23394}" destId="{D8372BFD-6E38-4C20-B57D-EAF35F7BC541}" srcOrd="4" destOrd="0" parTransId="{760DA8AD-8DAD-4A64-9C8C-6D9888186579}" sibTransId="{562D5474-7BD7-464B-91AA-2B9ED72FFE41}"/>
    <dgm:cxn modelId="{888F53FF-27AA-4E27-8089-5C62FA80BD9B}" type="presOf" srcId="{A9D74422-DBDD-4DAB-A095-DA05762DA5AE}" destId="{4EDA3BE5-09B4-49DA-8FE6-D8362AF51502}" srcOrd="0" destOrd="0" presId="urn:microsoft.com/office/officeart/2008/layout/LinedList"/>
    <dgm:cxn modelId="{335B136E-E878-465A-8A61-8FB00284D2DD}" type="presParOf" srcId="{15B789D8-0A75-4799-BFD0-31379B442ABD}" destId="{7D396BB6-5DDF-4796-ACD8-179DDBC6EE10}" srcOrd="0" destOrd="0" presId="urn:microsoft.com/office/officeart/2008/layout/LinedList"/>
    <dgm:cxn modelId="{B5347A47-AB67-41F1-900B-03B3111D9332}" type="presParOf" srcId="{15B789D8-0A75-4799-BFD0-31379B442ABD}" destId="{73DE684D-356B-4553-8B34-330713E2D913}" srcOrd="1" destOrd="0" presId="urn:microsoft.com/office/officeart/2008/layout/LinedList"/>
    <dgm:cxn modelId="{68B0E5BC-1B1F-40D1-BEF2-2C91CD298BFE}" type="presParOf" srcId="{73DE684D-356B-4553-8B34-330713E2D913}" destId="{0FBD564E-B7EB-4FF5-99EE-8A5FA308FA93}" srcOrd="0" destOrd="0" presId="urn:microsoft.com/office/officeart/2008/layout/LinedList"/>
    <dgm:cxn modelId="{FC5233CB-2A20-47C5-B106-3BBB2668D2B6}" type="presParOf" srcId="{73DE684D-356B-4553-8B34-330713E2D913}" destId="{5A6622E0-44AB-4C0C-B36F-5C155B042D6B}" srcOrd="1" destOrd="0" presId="urn:microsoft.com/office/officeart/2008/layout/LinedList"/>
    <dgm:cxn modelId="{74B1BA4C-225B-49E1-A92C-CE83D08C2F4B}" type="presParOf" srcId="{15B789D8-0A75-4799-BFD0-31379B442ABD}" destId="{4DDC5168-E372-41CB-9A2A-049FFA5E4549}" srcOrd="2" destOrd="0" presId="urn:microsoft.com/office/officeart/2008/layout/LinedList"/>
    <dgm:cxn modelId="{7B95A9E1-80D3-4C2C-BC68-5256E539DEE7}" type="presParOf" srcId="{15B789D8-0A75-4799-BFD0-31379B442ABD}" destId="{41FE1E9E-2BE1-4597-8564-7127497158FC}" srcOrd="3" destOrd="0" presId="urn:microsoft.com/office/officeart/2008/layout/LinedList"/>
    <dgm:cxn modelId="{AD34EE29-DAD3-4406-8EA8-9B58B9552C1B}" type="presParOf" srcId="{41FE1E9E-2BE1-4597-8564-7127497158FC}" destId="{0FF039C4-AF3E-42E7-AB11-402A632EC2C9}" srcOrd="0" destOrd="0" presId="urn:microsoft.com/office/officeart/2008/layout/LinedList"/>
    <dgm:cxn modelId="{979BDA32-1E45-4344-AE16-359097B42239}" type="presParOf" srcId="{41FE1E9E-2BE1-4597-8564-7127497158FC}" destId="{0C686DD9-29DF-41CD-B7EB-CFB2E4B91C89}" srcOrd="1" destOrd="0" presId="urn:microsoft.com/office/officeart/2008/layout/LinedList"/>
    <dgm:cxn modelId="{D03D7BE4-8BA1-422F-9FB0-75414AFCABEB}" type="presParOf" srcId="{15B789D8-0A75-4799-BFD0-31379B442ABD}" destId="{6DB5FBA3-2B3A-4597-99F0-A05BE419611D}" srcOrd="4" destOrd="0" presId="urn:microsoft.com/office/officeart/2008/layout/LinedList"/>
    <dgm:cxn modelId="{3135535E-B090-4A37-A5BB-7293FF7A7140}" type="presParOf" srcId="{15B789D8-0A75-4799-BFD0-31379B442ABD}" destId="{33406189-E2A2-451D-84C4-403774AC41D3}" srcOrd="5" destOrd="0" presId="urn:microsoft.com/office/officeart/2008/layout/LinedList"/>
    <dgm:cxn modelId="{1059667C-8843-4410-AE09-7B40C81907F7}" type="presParOf" srcId="{33406189-E2A2-451D-84C4-403774AC41D3}" destId="{11953FFB-3F67-47A4-9DCA-5375A9953A4B}" srcOrd="0" destOrd="0" presId="urn:microsoft.com/office/officeart/2008/layout/LinedList"/>
    <dgm:cxn modelId="{05D3FE58-ACF8-4C51-9AB9-C778407BB75B}" type="presParOf" srcId="{33406189-E2A2-451D-84C4-403774AC41D3}" destId="{F2D94EE4-27E5-4D4E-B4F4-FF88C7D256B8}" srcOrd="1" destOrd="0" presId="urn:microsoft.com/office/officeart/2008/layout/LinedList"/>
    <dgm:cxn modelId="{17A1FA7E-42E5-4651-986C-954E5A38D86E}" type="presParOf" srcId="{15B789D8-0A75-4799-BFD0-31379B442ABD}" destId="{1A3B20DB-DD2C-4D64-A823-A45517298482}" srcOrd="6" destOrd="0" presId="urn:microsoft.com/office/officeart/2008/layout/LinedList"/>
    <dgm:cxn modelId="{6DE6ED0D-E43C-4AE0-8300-334C0766B572}" type="presParOf" srcId="{15B789D8-0A75-4799-BFD0-31379B442ABD}" destId="{2E7730C0-72AB-4FAF-9E69-D63EE870B7C8}" srcOrd="7" destOrd="0" presId="urn:microsoft.com/office/officeart/2008/layout/LinedList"/>
    <dgm:cxn modelId="{06469827-EB33-43C9-A10B-6F2813F56A53}" type="presParOf" srcId="{2E7730C0-72AB-4FAF-9E69-D63EE870B7C8}" destId="{4EDA3BE5-09B4-49DA-8FE6-D8362AF51502}" srcOrd="0" destOrd="0" presId="urn:microsoft.com/office/officeart/2008/layout/LinedList"/>
    <dgm:cxn modelId="{70DB18C0-3B9F-4F6E-A8C2-F076DE7A2BE8}" type="presParOf" srcId="{2E7730C0-72AB-4FAF-9E69-D63EE870B7C8}" destId="{D45E6FBD-46D6-471A-BC46-5C1D402DCF12}" srcOrd="1" destOrd="0" presId="urn:microsoft.com/office/officeart/2008/layout/LinedList"/>
    <dgm:cxn modelId="{6963AA6A-20B2-40A7-9E32-01954481E38D}" type="presParOf" srcId="{15B789D8-0A75-4799-BFD0-31379B442ABD}" destId="{D6C42DAE-D0CD-4FDA-9CEF-E90ACCB26673}" srcOrd="8" destOrd="0" presId="urn:microsoft.com/office/officeart/2008/layout/LinedList"/>
    <dgm:cxn modelId="{951436B4-B93B-45DE-9439-4C155515D5B1}" type="presParOf" srcId="{15B789D8-0A75-4799-BFD0-31379B442ABD}" destId="{D242A376-977D-4F90-8BA2-119A71903085}" srcOrd="9" destOrd="0" presId="urn:microsoft.com/office/officeart/2008/layout/LinedList"/>
    <dgm:cxn modelId="{EC182C46-6B59-468A-BD9B-80D16EA484EC}" type="presParOf" srcId="{D242A376-977D-4F90-8BA2-119A71903085}" destId="{047400FF-BFC2-4873-8AE6-745C03474FDC}" srcOrd="0" destOrd="0" presId="urn:microsoft.com/office/officeart/2008/layout/LinedList"/>
    <dgm:cxn modelId="{492EA917-E107-40CA-97DB-D79203332F0E}" type="presParOf" srcId="{D242A376-977D-4F90-8BA2-119A71903085}" destId="{ADFC9BDB-DB7E-4E33-A3EF-E9C122717D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0C7BB-FBAF-48A7-9B5C-5C11FAAA11F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8A58BD-038F-4ED7-807F-1A507128040A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/>
            <a:t>Diverse visualizations, such as scatterplots and </a:t>
          </a:r>
          <a:r>
            <a:rPr lang="en-US" dirty="0" err="1"/>
            <a:t>treemaps</a:t>
          </a:r>
          <a:r>
            <a:rPr lang="en-US" dirty="0"/>
            <a:t>, analyze and compare song features in playlists.</a:t>
          </a:r>
        </a:p>
      </dgm:t>
    </dgm:pt>
    <dgm:pt modelId="{85A62FE2-5C26-43C7-933D-F5AAB9696513}" type="parTrans" cxnId="{4096A5C7-6857-4C5B-A48E-A3931153851D}">
      <dgm:prSet/>
      <dgm:spPr/>
      <dgm:t>
        <a:bodyPr/>
        <a:lstStyle/>
        <a:p>
          <a:endParaRPr lang="en-US"/>
        </a:p>
      </dgm:t>
    </dgm:pt>
    <dgm:pt modelId="{53DF0120-913D-4F78-A3BD-55B079C9BEFC}" type="sibTrans" cxnId="{4096A5C7-6857-4C5B-A48E-A3931153851D}">
      <dgm:prSet/>
      <dgm:spPr/>
      <dgm:t>
        <a:bodyPr/>
        <a:lstStyle/>
        <a:p>
          <a:endParaRPr lang="en-US"/>
        </a:p>
      </dgm:t>
    </dgm:pt>
    <dgm:pt modelId="{90B4B0B7-D823-49D0-A695-A2EA31E3B416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/>
            <a:t>User-friendly controls, like sliders and selection measures, enhance the interactive experience.</a:t>
          </a:r>
        </a:p>
      </dgm:t>
    </dgm:pt>
    <dgm:pt modelId="{DF6992B2-F711-4E03-A9A1-22D860D45B3F}" type="parTrans" cxnId="{AEFA7C8C-B1AF-4156-8E77-18E128AA8815}">
      <dgm:prSet/>
      <dgm:spPr/>
      <dgm:t>
        <a:bodyPr/>
        <a:lstStyle/>
        <a:p>
          <a:endParaRPr lang="en-US"/>
        </a:p>
      </dgm:t>
    </dgm:pt>
    <dgm:pt modelId="{D75C35C5-3F75-4C98-8C63-E73CC2ECA603}" type="sibTrans" cxnId="{AEFA7C8C-B1AF-4156-8E77-18E128AA8815}">
      <dgm:prSet/>
      <dgm:spPr/>
      <dgm:t>
        <a:bodyPr/>
        <a:lstStyle/>
        <a:p>
          <a:endParaRPr lang="en-US"/>
        </a:p>
      </dgm:t>
    </dgm:pt>
    <dgm:pt modelId="{F890F1CE-9DD3-4F57-B51D-FB3FB338CCA2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/>
            <a:t>Gestalt principles guide the design for effective pattern perception and grouping continuity.</a:t>
          </a:r>
        </a:p>
      </dgm:t>
    </dgm:pt>
    <dgm:pt modelId="{A7C010D5-DF74-4D41-B0FA-BFF8C831CE06}" type="parTrans" cxnId="{405EC161-CFBB-4327-9FD1-D7FA93B7BAAB}">
      <dgm:prSet/>
      <dgm:spPr/>
      <dgm:t>
        <a:bodyPr/>
        <a:lstStyle/>
        <a:p>
          <a:endParaRPr lang="en-US"/>
        </a:p>
      </dgm:t>
    </dgm:pt>
    <dgm:pt modelId="{E0516B7B-FC01-45C2-9CE1-2A2AE828E1A4}" type="sibTrans" cxnId="{405EC161-CFBB-4327-9FD1-D7FA93B7BAAB}">
      <dgm:prSet/>
      <dgm:spPr/>
      <dgm:t>
        <a:bodyPr/>
        <a:lstStyle/>
        <a:p>
          <a:endParaRPr lang="en-US"/>
        </a:p>
      </dgm:t>
    </dgm:pt>
    <dgm:pt modelId="{3792F87C-19CD-47DB-8098-0412C4D1B06A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/>
            <a:t>Considerations for balance and restraint are emphasized to avoid cognitive overload and disjointed disruption.</a:t>
          </a:r>
        </a:p>
      </dgm:t>
    </dgm:pt>
    <dgm:pt modelId="{E317BD09-5202-4866-BCFC-8EC53D7303F3}" type="parTrans" cxnId="{81B22C0E-4CAA-45ED-82CE-1441B115476C}">
      <dgm:prSet/>
      <dgm:spPr/>
      <dgm:t>
        <a:bodyPr/>
        <a:lstStyle/>
        <a:p>
          <a:endParaRPr lang="en-US"/>
        </a:p>
      </dgm:t>
    </dgm:pt>
    <dgm:pt modelId="{482EC575-0234-4FAF-AD77-68204B97ECEF}" type="sibTrans" cxnId="{81B22C0E-4CAA-45ED-82CE-1441B115476C}">
      <dgm:prSet/>
      <dgm:spPr/>
      <dgm:t>
        <a:bodyPr/>
        <a:lstStyle/>
        <a:p>
          <a:endParaRPr lang="en-US"/>
        </a:p>
      </dgm:t>
    </dgm:pt>
    <dgm:pt modelId="{BCBE2256-0EA4-4E72-93E6-0389C0F342D8}">
      <dgm:prSet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dirty="0"/>
            <a:t>Insights into music data are derived from multidimensional visualizations, promoting intuitive understanding.</a:t>
          </a:r>
        </a:p>
      </dgm:t>
    </dgm:pt>
    <dgm:pt modelId="{5B1A472F-A334-41B3-BB2A-F9374694AAA5}" type="parTrans" cxnId="{7507374F-03D6-473B-8A60-2C63EE7EC98E}">
      <dgm:prSet/>
      <dgm:spPr/>
      <dgm:t>
        <a:bodyPr/>
        <a:lstStyle/>
        <a:p>
          <a:endParaRPr lang="en-US"/>
        </a:p>
      </dgm:t>
    </dgm:pt>
    <dgm:pt modelId="{EB5175AA-FB2F-439E-8BAE-BDFE6D79050E}" type="sibTrans" cxnId="{7507374F-03D6-473B-8A60-2C63EE7EC98E}">
      <dgm:prSet/>
      <dgm:spPr/>
      <dgm:t>
        <a:bodyPr/>
        <a:lstStyle/>
        <a:p>
          <a:endParaRPr lang="en-US"/>
        </a:p>
      </dgm:t>
    </dgm:pt>
    <dgm:pt modelId="{3C129D7E-9044-45FC-BC0A-19CE70E70F2C}" type="pres">
      <dgm:prSet presAssocID="{C640C7BB-FBAF-48A7-9B5C-5C11FAAA11F1}" presName="root" presStyleCnt="0">
        <dgm:presLayoutVars>
          <dgm:dir/>
          <dgm:resizeHandles val="exact"/>
        </dgm:presLayoutVars>
      </dgm:prSet>
      <dgm:spPr/>
    </dgm:pt>
    <dgm:pt modelId="{8AFD614C-77D8-40F6-AD22-E4EC76B80788}" type="pres">
      <dgm:prSet presAssocID="{648A58BD-038F-4ED7-807F-1A507128040A}" presName="compNode" presStyleCnt="0"/>
      <dgm:spPr/>
    </dgm:pt>
    <dgm:pt modelId="{9FCD63CA-7D8C-484E-A22B-F70C73A2C000}" type="pres">
      <dgm:prSet presAssocID="{648A58BD-038F-4ED7-807F-1A507128040A}" presName="iconBgRect" presStyleLbl="bgShp" presStyleIdx="0" presStyleCnt="5"/>
      <dgm:spPr/>
    </dgm:pt>
    <dgm:pt modelId="{A41F0275-1CD9-4F96-A9DE-5DCA0C8FF405}" type="pres">
      <dgm:prSet presAssocID="{648A58BD-038F-4ED7-807F-1A50712804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E92598F0-2F44-4CC0-AEB0-FB5DBBDD2D40}" type="pres">
      <dgm:prSet presAssocID="{648A58BD-038F-4ED7-807F-1A507128040A}" presName="spaceRect" presStyleCnt="0"/>
      <dgm:spPr/>
    </dgm:pt>
    <dgm:pt modelId="{67F8C4B4-D0FE-4322-B3BB-B376D188E76B}" type="pres">
      <dgm:prSet presAssocID="{648A58BD-038F-4ED7-807F-1A507128040A}" presName="textRect" presStyleLbl="revTx" presStyleIdx="0" presStyleCnt="5" custScaleX="107729">
        <dgm:presLayoutVars>
          <dgm:chMax val="1"/>
          <dgm:chPref val="1"/>
        </dgm:presLayoutVars>
      </dgm:prSet>
      <dgm:spPr/>
    </dgm:pt>
    <dgm:pt modelId="{109F628E-2BA8-4C29-A9EF-1354DA5EC810}" type="pres">
      <dgm:prSet presAssocID="{53DF0120-913D-4F78-A3BD-55B079C9BEFC}" presName="sibTrans" presStyleCnt="0"/>
      <dgm:spPr/>
    </dgm:pt>
    <dgm:pt modelId="{25B6D31C-9B71-4648-9D84-579DBA6CEA8A}" type="pres">
      <dgm:prSet presAssocID="{90B4B0B7-D823-49D0-A695-A2EA31E3B416}" presName="compNode" presStyleCnt="0"/>
      <dgm:spPr/>
    </dgm:pt>
    <dgm:pt modelId="{C360E810-3227-4A1E-869E-AA01C13A8185}" type="pres">
      <dgm:prSet presAssocID="{90B4B0B7-D823-49D0-A695-A2EA31E3B416}" presName="iconBgRect" presStyleLbl="bgShp" presStyleIdx="1" presStyleCnt="5"/>
      <dgm:spPr/>
    </dgm:pt>
    <dgm:pt modelId="{B16A48B0-4E12-4B04-B43F-5DD4BBAA66D6}" type="pres">
      <dgm:prSet presAssocID="{90B4B0B7-D823-49D0-A695-A2EA31E3B4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2E11E5C-90F6-4D5C-A5BA-70BF2C044D4A}" type="pres">
      <dgm:prSet presAssocID="{90B4B0B7-D823-49D0-A695-A2EA31E3B416}" presName="spaceRect" presStyleCnt="0"/>
      <dgm:spPr/>
    </dgm:pt>
    <dgm:pt modelId="{880C0036-C29B-4B62-851F-413A627FC769}" type="pres">
      <dgm:prSet presAssocID="{90B4B0B7-D823-49D0-A695-A2EA31E3B416}" presName="textRect" presStyleLbl="revTx" presStyleIdx="1" presStyleCnt="5" custScaleX="117801">
        <dgm:presLayoutVars>
          <dgm:chMax val="1"/>
          <dgm:chPref val="1"/>
        </dgm:presLayoutVars>
      </dgm:prSet>
      <dgm:spPr/>
    </dgm:pt>
    <dgm:pt modelId="{DF93B61B-8D68-4FF3-B0F7-F047C4BCDB0F}" type="pres">
      <dgm:prSet presAssocID="{D75C35C5-3F75-4C98-8C63-E73CC2ECA603}" presName="sibTrans" presStyleCnt="0"/>
      <dgm:spPr/>
    </dgm:pt>
    <dgm:pt modelId="{76E9AE8B-DFB6-4195-9E12-C4ACBEC4550B}" type="pres">
      <dgm:prSet presAssocID="{F890F1CE-9DD3-4F57-B51D-FB3FB338CCA2}" presName="compNode" presStyleCnt="0"/>
      <dgm:spPr/>
    </dgm:pt>
    <dgm:pt modelId="{93313060-CDD0-4B4B-A536-775106EE956E}" type="pres">
      <dgm:prSet presAssocID="{F890F1CE-9DD3-4F57-B51D-FB3FB338CCA2}" presName="iconBgRect" presStyleLbl="bgShp" presStyleIdx="2" presStyleCnt="5"/>
      <dgm:spPr/>
    </dgm:pt>
    <dgm:pt modelId="{DFA9712A-6BFE-4A7C-91B1-E072637E10C8}" type="pres">
      <dgm:prSet presAssocID="{F890F1CE-9DD3-4F57-B51D-FB3FB338CCA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376476C-49A6-4356-9C88-91A151370F86}" type="pres">
      <dgm:prSet presAssocID="{F890F1CE-9DD3-4F57-B51D-FB3FB338CCA2}" presName="spaceRect" presStyleCnt="0"/>
      <dgm:spPr/>
    </dgm:pt>
    <dgm:pt modelId="{BE789B14-CF05-4F79-95E7-A482B46C40D3}" type="pres">
      <dgm:prSet presAssocID="{F890F1CE-9DD3-4F57-B51D-FB3FB338CCA2}" presName="textRect" presStyleLbl="revTx" presStyleIdx="2" presStyleCnt="5" custScaleX="119228">
        <dgm:presLayoutVars>
          <dgm:chMax val="1"/>
          <dgm:chPref val="1"/>
        </dgm:presLayoutVars>
      </dgm:prSet>
      <dgm:spPr/>
    </dgm:pt>
    <dgm:pt modelId="{F709BB7B-CB28-498C-8872-0419EC9CF624}" type="pres">
      <dgm:prSet presAssocID="{E0516B7B-FC01-45C2-9CE1-2A2AE828E1A4}" presName="sibTrans" presStyleCnt="0"/>
      <dgm:spPr/>
    </dgm:pt>
    <dgm:pt modelId="{9E7532D5-E286-4661-9105-9833E9168C75}" type="pres">
      <dgm:prSet presAssocID="{3792F87C-19CD-47DB-8098-0412C4D1B06A}" presName="compNode" presStyleCnt="0"/>
      <dgm:spPr/>
    </dgm:pt>
    <dgm:pt modelId="{29F9E62B-106B-4F70-A15D-F695486467AE}" type="pres">
      <dgm:prSet presAssocID="{3792F87C-19CD-47DB-8098-0412C4D1B06A}" presName="iconBgRect" presStyleLbl="bgShp" presStyleIdx="3" presStyleCnt="5"/>
      <dgm:spPr/>
    </dgm:pt>
    <dgm:pt modelId="{4A38DF9E-1D23-4ACA-B013-2E0124EB05AD}" type="pres">
      <dgm:prSet presAssocID="{3792F87C-19CD-47DB-8098-0412C4D1B0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30F8C8DA-13BA-44D9-9CF1-A90C557AE6AA}" type="pres">
      <dgm:prSet presAssocID="{3792F87C-19CD-47DB-8098-0412C4D1B06A}" presName="spaceRect" presStyleCnt="0"/>
      <dgm:spPr/>
    </dgm:pt>
    <dgm:pt modelId="{14A34FCF-D8C0-40A9-8693-3AA303F0E4B1}" type="pres">
      <dgm:prSet presAssocID="{3792F87C-19CD-47DB-8098-0412C4D1B06A}" presName="textRect" presStyleLbl="revTx" presStyleIdx="3" presStyleCnt="5" custScaleX="113843">
        <dgm:presLayoutVars>
          <dgm:chMax val="1"/>
          <dgm:chPref val="1"/>
        </dgm:presLayoutVars>
      </dgm:prSet>
      <dgm:spPr/>
    </dgm:pt>
    <dgm:pt modelId="{FB818024-F5D2-44F9-826A-382C84CB4E4C}" type="pres">
      <dgm:prSet presAssocID="{482EC575-0234-4FAF-AD77-68204B97ECEF}" presName="sibTrans" presStyleCnt="0"/>
      <dgm:spPr/>
    </dgm:pt>
    <dgm:pt modelId="{CAB46C9D-11F6-4BD2-977C-EBFD0D1116EE}" type="pres">
      <dgm:prSet presAssocID="{BCBE2256-0EA4-4E72-93E6-0389C0F342D8}" presName="compNode" presStyleCnt="0"/>
      <dgm:spPr/>
    </dgm:pt>
    <dgm:pt modelId="{5D214166-6DAD-4707-94C0-546477F6E8AF}" type="pres">
      <dgm:prSet presAssocID="{BCBE2256-0EA4-4E72-93E6-0389C0F342D8}" presName="iconBgRect" presStyleLbl="bgShp" presStyleIdx="4" presStyleCnt="5"/>
      <dgm:spPr/>
    </dgm:pt>
    <dgm:pt modelId="{0448F2C0-65F0-43D7-854C-B44B8DE62708}" type="pres">
      <dgm:prSet presAssocID="{BCBE2256-0EA4-4E72-93E6-0389C0F342D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8BFF3AB-C2A6-4220-B32F-36F7534B158B}" type="pres">
      <dgm:prSet presAssocID="{BCBE2256-0EA4-4E72-93E6-0389C0F342D8}" presName="spaceRect" presStyleCnt="0"/>
      <dgm:spPr/>
    </dgm:pt>
    <dgm:pt modelId="{6FD7D833-4EB9-477B-8307-84CD0712D5CB}" type="pres">
      <dgm:prSet presAssocID="{BCBE2256-0EA4-4E72-93E6-0389C0F342D8}" presName="textRect" presStyleLbl="revTx" presStyleIdx="4" presStyleCnt="5" custScaleX="125733">
        <dgm:presLayoutVars>
          <dgm:chMax val="1"/>
          <dgm:chPref val="1"/>
        </dgm:presLayoutVars>
      </dgm:prSet>
      <dgm:spPr/>
    </dgm:pt>
  </dgm:ptLst>
  <dgm:cxnLst>
    <dgm:cxn modelId="{81B22C0E-4CAA-45ED-82CE-1441B115476C}" srcId="{C640C7BB-FBAF-48A7-9B5C-5C11FAAA11F1}" destId="{3792F87C-19CD-47DB-8098-0412C4D1B06A}" srcOrd="3" destOrd="0" parTransId="{E317BD09-5202-4866-BCFC-8EC53D7303F3}" sibTransId="{482EC575-0234-4FAF-AD77-68204B97ECEF}"/>
    <dgm:cxn modelId="{DA178A5B-6083-4FF5-B323-7CE89D9B3429}" type="presOf" srcId="{3792F87C-19CD-47DB-8098-0412C4D1B06A}" destId="{14A34FCF-D8C0-40A9-8693-3AA303F0E4B1}" srcOrd="0" destOrd="0" presId="urn:microsoft.com/office/officeart/2018/5/layout/IconCircleLabelList"/>
    <dgm:cxn modelId="{405EC161-CFBB-4327-9FD1-D7FA93B7BAAB}" srcId="{C640C7BB-FBAF-48A7-9B5C-5C11FAAA11F1}" destId="{F890F1CE-9DD3-4F57-B51D-FB3FB338CCA2}" srcOrd="2" destOrd="0" parTransId="{A7C010D5-DF74-4D41-B0FA-BFF8C831CE06}" sibTransId="{E0516B7B-FC01-45C2-9CE1-2A2AE828E1A4}"/>
    <dgm:cxn modelId="{7507374F-03D6-473B-8A60-2C63EE7EC98E}" srcId="{C640C7BB-FBAF-48A7-9B5C-5C11FAAA11F1}" destId="{BCBE2256-0EA4-4E72-93E6-0389C0F342D8}" srcOrd="4" destOrd="0" parTransId="{5B1A472F-A334-41B3-BB2A-F9374694AAA5}" sibTransId="{EB5175AA-FB2F-439E-8BAE-BDFE6D79050E}"/>
    <dgm:cxn modelId="{3D6A2373-11DA-4A43-A276-2DD9A4EF7F2C}" type="presOf" srcId="{BCBE2256-0EA4-4E72-93E6-0389C0F342D8}" destId="{6FD7D833-4EB9-477B-8307-84CD0712D5CB}" srcOrd="0" destOrd="0" presId="urn:microsoft.com/office/officeart/2018/5/layout/IconCircleLabelList"/>
    <dgm:cxn modelId="{CC04F481-B31E-4190-97B5-F06CEB3447E1}" type="presOf" srcId="{90B4B0B7-D823-49D0-A695-A2EA31E3B416}" destId="{880C0036-C29B-4B62-851F-413A627FC769}" srcOrd="0" destOrd="0" presId="urn:microsoft.com/office/officeart/2018/5/layout/IconCircleLabelList"/>
    <dgm:cxn modelId="{AEFA7C8C-B1AF-4156-8E77-18E128AA8815}" srcId="{C640C7BB-FBAF-48A7-9B5C-5C11FAAA11F1}" destId="{90B4B0B7-D823-49D0-A695-A2EA31E3B416}" srcOrd="1" destOrd="0" parTransId="{DF6992B2-F711-4E03-A9A1-22D860D45B3F}" sibTransId="{D75C35C5-3F75-4C98-8C63-E73CC2ECA603}"/>
    <dgm:cxn modelId="{045ECD9A-0458-411F-AF3B-331959647B7A}" type="presOf" srcId="{648A58BD-038F-4ED7-807F-1A507128040A}" destId="{67F8C4B4-D0FE-4322-B3BB-B376D188E76B}" srcOrd="0" destOrd="0" presId="urn:microsoft.com/office/officeart/2018/5/layout/IconCircleLabelList"/>
    <dgm:cxn modelId="{4096A5C7-6857-4C5B-A48E-A3931153851D}" srcId="{C640C7BB-FBAF-48A7-9B5C-5C11FAAA11F1}" destId="{648A58BD-038F-4ED7-807F-1A507128040A}" srcOrd="0" destOrd="0" parTransId="{85A62FE2-5C26-43C7-933D-F5AAB9696513}" sibTransId="{53DF0120-913D-4F78-A3BD-55B079C9BEFC}"/>
    <dgm:cxn modelId="{47F088EC-8861-4A7D-A2CC-17A88D653C6D}" type="presOf" srcId="{C640C7BB-FBAF-48A7-9B5C-5C11FAAA11F1}" destId="{3C129D7E-9044-45FC-BC0A-19CE70E70F2C}" srcOrd="0" destOrd="0" presId="urn:microsoft.com/office/officeart/2018/5/layout/IconCircleLabelList"/>
    <dgm:cxn modelId="{945B91F3-DD07-4D86-B87F-7064D30C20E1}" type="presOf" srcId="{F890F1CE-9DD3-4F57-B51D-FB3FB338CCA2}" destId="{BE789B14-CF05-4F79-95E7-A482B46C40D3}" srcOrd="0" destOrd="0" presId="urn:microsoft.com/office/officeart/2018/5/layout/IconCircleLabelList"/>
    <dgm:cxn modelId="{A54E65EB-5168-4901-9C25-D71B1E44A6F4}" type="presParOf" srcId="{3C129D7E-9044-45FC-BC0A-19CE70E70F2C}" destId="{8AFD614C-77D8-40F6-AD22-E4EC76B80788}" srcOrd="0" destOrd="0" presId="urn:microsoft.com/office/officeart/2018/5/layout/IconCircleLabelList"/>
    <dgm:cxn modelId="{45E0836C-59A0-4986-AD42-2946D0CEF00E}" type="presParOf" srcId="{8AFD614C-77D8-40F6-AD22-E4EC76B80788}" destId="{9FCD63CA-7D8C-484E-A22B-F70C73A2C000}" srcOrd="0" destOrd="0" presId="urn:microsoft.com/office/officeart/2018/5/layout/IconCircleLabelList"/>
    <dgm:cxn modelId="{D1CE4CFB-3D1A-433B-8910-CBF43D2C4442}" type="presParOf" srcId="{8AFD614C-77D8-40F6-AD22-E4EC76B80788}" destId="{A41F0275-1CD9-4F96-A9DE-5DCA0C8FF405}" srcOrd="1" destOrd="0" presId="urn:microsoft.com/office/officeart/2018/5/layout/IconCircleLabelList"/>
    <dgm:cxn modelId="{43F7A623-9345-448F-9823-CB1A19D6EA64}" type="presParOf" srcId="{8AFD614C-77D8-40F6-AD22-E4EC76B80788}" destId="{E92598F0-2F44-4CC0-AEB0-FB5DBBDD2D40}" srcOrd="2" destOrd="0" presId="urn:microsoft.com/office/officeart/2018/5/layout/IconCircleLabelList"/>
    <dgm:cxn modelId="{CF4D070F-CBDB-420B-AB8A-4E618303AF29}" type="presParOf" srcId="{8AFD614C-77D8-40F6-AD22-E4EC76B80788}" destId="{67F8C4B4-D0FE-4322-B3BB-B376D188E76B}" srcOrd="3" destOrd="0" presId="urn:microsoft.com/office/officeart/2018/5/layout/IconCircleLabelList"/>
    <dgm:cxn modelId="{4F9F8CF1-DBB7-4CF1-9EF1-4589B5CC3F3C}" type="presParOf" srcId="{3C129D7E-9044-45FC-BC0A-19CE70E70F2C}" destId="{109F628E-2BA8-4C29-A9EF-1354DA5EC810}" srcOrd="1" destOrd="0" presId="urn:microsoft.com/office/officeart/2018/5/layout/IconCircleLabelList"/>
    <dgm:cxn modelId="{8FCCD7A8-AA1D-4E69-BC36-8641CACF58F1}" type="presParOf" srcId="{3C129D7E-9044-45FC-BC0A-19CE70E70F2C}" destId="{25B6D31C-9B71-4648-9D84-579DBA6CEA8A}" srcOrd="2" destOrd="0" presId="urn:microsoft.com/office/officeart/2018/5/layout/IconCircleLabelList"/>
    <dgm:cxn modelId="{57677A93-21FB-431B-BFC1-7E512C2B3BED}" type="presParOf" srcId="{25B6D31C-9B71-4648-9D84-579DBA6CEA8A}" destId="{C360E810-3227-4A1E-869E-AA01C13A8185}" srcOrd="0" destOrd="0" presId="urn:microsoft.com/office/officeart/2018/5/layout/IconCircleLabelList"/>
    <dgm:cxn modelId="{B3C1A7DE-71A9-450E-A06A-83057B66545F}" type="presParOf" srcId="{25B6D31C-9B71-4648-9D84-579DBA6CEA8A}" destId="{B16A48B0-4E12-4B04-B43F-5DD4BBAA66D6}" srcOrd="1" destOrd="0" presId="urn:microsoft.com/office/officeart/2018/5/layout/IconCircleLabelList"/>
    <dgm:cxn modelId="{9EC0B50B-9522-41F6-BEA7-953D8640366C}" type="presParOf" srcId="{25B6D31C-9B71-4648-9D84-579DBA6CEA8A}" destId="{E2E11E5C-90F6-4D5C-A5BA-70BF2C044D4A}" srcOrd="2" destOrd="0" presId="urn:microsoft.com/office/officeart/2018/5/layout/IconCircleLabelList"/>
    <dgm:cxn modelId="{E6EDE4E1-E649-484F-AE7E-F3BF4057F75A}" type="presParOf" srcId="{25B6D31C-9B71-4648-9D84-579DBA6CEA8A}" destId="{880C0036-C29B-4B62-851F-413A627FC769}" srcOrd="3" destOrd="0" presId="urn:microsoft.com/office/officeart/2018/5/layout/IconCircleLabelList"/>
    <dgm:cxn modelId="{FED5ABE6-D19A-4D06-BDBA-5EE45FEB8CEC}" type="presParOf" srcId="{3C129D7E-9044-45FC-BC0A-19CE70E70F2C}" destId="{DF93B61B-8D68-4FF3-B0F7-F047C4BCDB0F}" srcOrd="3" destOrd="0" presId="urn:microsoft.com/office/officeart/2018/5/layout/IconCircleLabelList"/>
    <dgm:cxn modelId="{79F35C23-38E0-4D26-81F0-770E28F2CE49}" type="presParOf" srcId="{3C129D7E-9044-45FC-BC0A-19CE70E70F2C}" destId="{76E9AE8B-DFB6-4195-9E12-C4ACBEC4550B}" srcOrd="4" destOrd="0" presId="urn:microsoft.com/office/officeart/2018/5/layout/IconCircleLabelList"/>
    <dgm:cxn modelId="{DF8A706E-5374-49C2-B688-C5F54C5D477C}" type="presParOf" srcId="{76E9AE8B-DFB6-4195-9E12-C4ACBEC4550B}" destId="{93313060-CDD0-4B4B-A536-775106EE956E}" srcOrd="0" destOrd="0" presId="urn:microsoft.com/office/officeart/2018/5/layout/IconCircleLabelList"/>
    <dgm:cxn modelId="{D358016F-22E5-4592-89FD-A54AD270E1CB}" type="presParOf" srcId="{76E9AE8B-DFB6-4195-9E12-C4ACBEC4550B}" destId="{DFA9712A-6BFE-4A7C-91B1-E072637E10C8}" srcOrd="1" destOrd="0" presId="urn:microsoft.com/office/officeart/2018/5/layout/IconCircleLabelList"/>
    <dgm:cxn modelId="{BF105B88-D9C1-4697-88CD-5D5499725683}" type="presParOf" srcId="{76E9AE8B-DFB6-4195-9E12-C4ACBEC4550B}" destId="{6376476C-49A6-4356-9C88-91A151370F86}" srcOrd="2" destOrd="0" presId="urn:microsoft.com/office/officeart/2018/5/layout/IconCircleLabelList"/>
    <dgm:cxn modelId="{48A25FCC-580C-4AF9-8149-4E831ECE5E1F}" type="presParOf" srcId="{76E9AE8B-DFB6-4195-9E12-C4ACBEC4550B}" destId="{BE789B14-CF05-4F79-95E7-A482B46C40D3}" srcOrd="3" destOrd="0" presId="urn:microsoft.com/office/officeart/2018/5/layout/IconCircleLabelList"/>
    <dgm:cxn modelId="{AFE64B20-E79F-4BB9-B9BF-FF09BA9473DF}" type="presParOf" srcId="{3C129D7E-9044-45FC-BC0A-19CE70E70F2C}" destId="{F709BB7B-CB28-498C-8872-0419EC9CF624}" srcOrd="5" destOrd="0" presId="urn:microsoft.com/office/officeart/2018/5/layout/IconCircleLabelList"/>
    <dgm:cxn modelId="{87102B86-9DBD-4350-8011-87937B5CBE86}" type="presParOf" srcId="{3C129D7E-9044-45FC-BC0A-19CE70E70F2C}" destId="{9E7532D5-E286-4661-9105-9833E9168C75}" srcOrd="6" destOrd="0" presId="urn:microsoft.com/office/officeart/2018/5/layout/IconCircleLabelList"/>
    <dgm:cxn modelId="{2ED0DDAB-E051-4572-8BA7-E710C167979D}" type="presParOf" srcId="{9E7532D5-E286-4661-9105-9833E9168C75}" destId="{29F9E62B-106B-4F70-A15D-F695486467AE}" srcOrd="0" destOrd="0" presId="urn:microsoft.com/office/officeart/2018/5/layout/IconCircleLabelList"/>
    <dgm:cxn modelId="{00971F7F-33CB-422E-948C-486343EA1F9B}" type="presParOf" srcId="{9E7532D5-E286-4661-9105-9833E9168C75}" destId="{4A38DF9E-1D23-4ACA-B013-2E0124EB05AD}" srcOrd="1" destOrd="0" presId="urn:microsoft.com/office/officeart/2018/5/layout/IconCircleLabelList"/>
    <dgm:cxn modelId="{6602209D-3DD0-4843-923C-68669C236834}" type="presParOf" srcId="{9E7532D5-E286-4661-9105-9833E9168C75}" destId="{30F8C8DA-13BA-44D9-9CF1-A90C557AE6AA}" srcOrd="2" destOrd="0" presId="urn:microsoft.com/office/officeart/2018/5/layout/IconCircleLabelList"/>
    <dgm:cxn modelId="{CA3FF9F9-E241-4753-A31C-D769668D8382}" type="presParOf" srcId="{9E7532D5-E286-4661-9105-9833E9168C75}" destId="{14A34FCF-D8C0-40A9-8693-3AA303F0E4B1}" srcOrd="3" destOrd="0" presId="urn:microsoft.com/office/officeart/2018/5/layout/IconCircleLabelList"/>
    <dgm:cxn modelId="{52305CEF-8FEF-417C-98CF-401A47C7D05F}" type="presParOf" srcId="{3C129D7E-9044-45FC-BC0A-19CE70E70F2C}" destId="{FB818024-F5D2-44F9-826A-382C84CB4E4C}" srcOrd="7" destOrd="0" presId="urn:microsoft.com/office/officeart/2018/5/layout/IconCircleLabelList"/>
    <dgm:cxn modelId="{4DA131FB-A7C2-4DBA-B912-3020252C3A75}" type="presParOf" srcId="{3C129D7E-9044-45FC-BC0A-19CE70E70F2C}" destId="{CAB46C9D-11F6-4BD2-977C-EBFD0D1116EE}" srcOrd="8" destOrd="0" presId="urn:microsoft.com/office/officeart/2018/5/layout/IconCircleLabelList"/>
    <dgm:cxn modelId="{3A77CE2E-AFAF-4D85-8C1A-21511C0A073A}" type="presParOf" srcId="{CAB46C9D-11F6-4BD2-977C-EBFD0D1116EE}" destId="{5D214166-6DAD-4707-94C0-546477F6E8AF}" srcOrd="0" destOrd="0" presId="urn:microsoft.com/office/officeart/2018/5/layout/IconCircleLabelList"/>
    <dgm:cxn modelId="{DCE131E1-7E5B-47DD-9A1D-3C6959871278}" type="presParOf" srcId="{CAB46C9D-11F6-4BD2-977C-EBFD0D1116EE}" destId="{0448F2C0-65F0-43D7-854C-B44B8DE62708}" srcOrd="1" destOrd="0" presId="urn:microsoft.com/office/officeart/2018/5/layout/IconCircleLabelList"/>
    <dgm:cxn modelId="{036FD32B-5751-4406-8200-0EEEC7784E80}" type="presParOf" srcId="{CAB46C9D-11F6-4BD2-977C-EBFD0D1116EE}" destId="{C8BFF3AB-C2A6-4220-B32F-36F7534B158B}" srcOrd="2" destOrd="0" presId="urn:microsoft.com/office/officeart/2018/5/layout/IconCircleLabelList"/>
    <dgm:cxn modelId="{8C416606-A967-49E5-859F-084008F6B8A9}" type="presParOf" srcId="{CAB46C9D-11F6-4BD2-977C-EBFD0D1116EE}" destId="{6FD7D833-4EB9-477B-8307-84CD0712D5C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Ayush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Khaneja</a:t>
          </a: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Laxmikant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Kabra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Pooja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Hegde</a:t>
          </a: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Radhika</a:t>
          </a: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Agarwal</a:t>
          </a: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 custLinFactNeighborX="3682" custLinFactNeighborY="-5464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 custLinFactNeighborX="2791" custLinFactNeighborY="-5464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877D7-85BD-4FC2-A1BA-4F7A456A219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C0216-EBA5-42EA-BE67-77D8646F7521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5CDDD-5034-46EE-9E21-FDFD872127CF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Motivated by the lack of visual elements in Spotify's "Blend" feature, aiming to enhance shared playlist recommendations with visuals.</a:t>
          </a:r>
        </a:p>
      </dsp:txBody>
      <dsp:txXfrm>
        <a:off x="1834517" y="469890"/>
        <a:ext cx="3148942" cy="1335915"/>
      </dsp:txXfrm>
    </dsp:sp>
    <dsp:sp modelId="{D1524FB3-15C5-4ADB-B008-30594C9082E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45C5A-5A78-4832-B9CB-F4A319BA5905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E974F-A923-45FE-8BA3-DE9991C4BC49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Inspired by studies suggesting visualizing user preferences improves music discovery in recommendation systems.</a:t>
          </a:r>
        </a:p>
      </dsp:txBody>
      <dsp:txXfrm>
        <a:off x="7154322" y="469890"/>
        <a:ext cx="3148942" cy="1335915"/>
      </dsp:txXfrm>
    </dsp:sp>
    <dsp:sp modelId="{E8ED7C4B-8999-45AB-B03A-BB3D662A1E0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83285-ABD9-478A-B4E4-93BA029497E7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D0C27-FFAB-4DEA-B8DA-03CDBD5C6872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Aims to comparatively analyze playlists for multiple use cases.</a:t>
          </a:r>
        </a:p>
      </dsp:txBody>
      <dsp:txXfrm>
        <a:off x="1834517" y="2545532"/>
        <a:ext cx="3148942" cy="1335915"/>
      </dsp:txXfrm>
    </dsp:sp>
    <dsp:sp modelId="{26F558E1-DFB9-4C29-962E-65E2BFB1F4A1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0C5BB-F3E0-4CCE-887F-FC1FD35F807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D6FAA-D3F7-4BB1-BEFC-BD9357AF0E0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Seeks to build a flexible tool for trend comparison in music choices.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96BB6-5DDF-4796-ACD8-179DDBC6EE10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BD564E-B7EB-4FF5-99EE-8A5FA308FA93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Spotify boasts a robust collection of curated playlists and user-generated playlists.</a:t>
          </a:r>
        </a:p>
      </dsp:txBody>
      <dsp:txXfrm>
        <a:off x="0" y="531"/>
        <a:ext cx="10515600" cy="870055"/>
      </dsp:txXfrm>
    </dsp:sp>
    <dsp:sp modelId="{4DDC5168-E372-41CB-9A2A-049FFA5E4549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F039C4-AF3E-42E7-AB11-402A632EC2C9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exclusively require the playlist URLs for data extraction purposes.</a:t>
          </a:r>
        </a:p>
      </dsp:txBody>
      <dsp:txXfrm>
        <a:off x="0" y="870586"/>
        <a:ext cx="10515600" cy="870055"/>
      </dsp:txXfrm>
    </dsp:sp>
    <dsp:sp modelId="{6DB5FBA3-2B3A-4597-99F0-A05BE419611D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953FFB-3F67-47A4-9DCA-5375A9953A4B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Utilizing these URLs, we fetch playlist data from Spotify to Python for analysis.</a:t>
          </a:r>
        </a:p>
      </dsp:txBody>
      <dsp:txXfrm>
        <a:off x="0" y="1740641"/>
        <a:ext cx="10515600" cy="870055"/>
      </dsp:txXfrm>
    </dsp:sp>
    <dsp:sp modelId="{1A3B20DB-DD2C-4D64-A823-A45517298482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DA3BE5-09B4-49DA-8FE6-D8362AF51502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Post-requisite processing, this data forms the foundation of our extended analysis.</a:t>
          </a:r>
        </a:p>
      </dsp:txBody>
      <dsp:txXfrm>
        <a:off x="0" y="2610696"/>
        <a:ext cx="10515600" cy="870055"/>
      </dsp:txXfrm>
    </dsp:sp>
    <dsp:sp modelId="{D6C42DAE-D0CD-4FDA-9CEF-E90ACCB26673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7400FF-BFC2-4873-8AE6-745C03474FDC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dataset encompasses information on tracks, artists, length, loudness, popularity, tempo, energy, valence, and more.</a:t>
          </a:r>
        </a:p>
      </dsp:txBody>
      <dsp:txXfrm>
        <a:off x="0" y="3480751"/>
        <a:ext cx="10515600" cy="870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D63CA-7D8C-484E-A22B-F70C73A2C000}">
      <dsp:nvSpPr>
        <dsp:cNvPr id="0" name=""/>
        <dsp:cNvSpPr/>
      </dsp:nvSpPr>
      <dsp:spPr>
        <a:xfrm>
          <a:off x="403311" y="814289"/>
          <a:ext cx="1040097" cy="10400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F0275-1CD9-4F96-A9DE-5DCA0C8FF405}">
      <dsp:nvSpPr>
        <dsp:cNvPr id="0" name=""/>
        <dsp:cNvSpPr/>
      </dsp:nvSpPr>
      <dsp:spPr>
        <a:xfrm>
          <a:off x="624971" y="1035949"/>
          <a:ext cx="596777" cy="59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8C4B4-D0FE-4322-B3BB-B376D188E76B}">
      <dsp:nvSpPr>
        <dsp:cNvPr id="0" name=""/>
        <dsp:cNvSpPr/>
      </dsp:nvSpPr>
      <dsp:spPr>
        <a:xfrm>
          <a:off x="4928" y="2178351"/>
          <a:ext cx="1836863" cy="1373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Diverse visualizations, such as scatterplots and </a:t>
          </a:r>
          <a:r>
            <a:rPr lang="en-US" sz="1100" kern="1200" dirty="0" err="1"/>
            <a:t>treemaps</a:t>
          </a:r>
          <a:r>
            <a:rPr lang="en-US" sz="1100" kern="1200" dirty="0"/>
            <a:t>, analyze and compare song features in playlists.</a:t>
          </a:r>
        </a:p>
      </dsp:txBody>
      <dsp:txXfrm>
        <a:off x="4928" y="2178351"/>
        <a:ext cx="1836863" cy="1373994"/>
      </dsp:txXfrm>
    </dsp:sp>
    <dsp:sp modelId="{C360E810-3227-4A1E-869E-AA01C13A8185}">
      <dsp:nvSpPr>
        <dsp:cNvPr id="0" name=""/>
        <dsp:cNvSpPr/>
      </dsp:nvSpPr>
      <dsp:spPr>
        <a:xfrm>
          <a:off x="2624431" y="814289"/>
          <a:ext cx="1040097" cy="10400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A48B0-4E12-4B04-B43F-5DD4BBAA66D6}">
      <dsp:nvSpPr>
        <dsp:cNvPr id="0" name=""/>
        <dsp:cNvSpPr/>
      </dsp:nvSpPr>
      <dsp:spPr>
        <a:xfrm>
          <a:off x="2846091" y="1035949"/>
          <a:ext cx="596777" cy="59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C0036-C29B-4B62-851F-413A627FC769}">
      <dsp:nvSpPr>
        <dsp:cNvPr id="0" name=""/>
        <dsp:cNvSpPr/>
      </dsp:nvSpPr>
      <dsp:spPr>
        <a:xfrm>
          <a:off x="2140180" y="2178351"/>
          <a:ext cx="2008599" cy="1373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User-friendly controls, like sliders and selection measures, enhance the interactive experience.</a:t>
          </a:r>
        </a:p>
      </dsp:txBody>
      <dsp:txXfrm>
        <a:off x="2140180" y="2178351"/>
        <a:ext cx="2008599" cy="1373994"/>
      </dsp:txXfrm>
    </dsp:sp>
    <dsp:sp modelId="{93313060-CDD0-4B4B-A536-775106EE956E}">
      <dsp:nvSpPr>
        <dsp:cNvPr id="0" name=""/>
        <dsp:cNvSpPr/>
      </dsp:nvSpPr>
      <dsp:spPr>
        <a:xfrm>
          <a:off x="4943584" y="814289"/>
          <a:ext cx="1040097" cy="10400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9712A-6BFE-4A7C-91B1-E072637E10C8}">
      <dsp:nvSpPr>
        <dsp:cNvPr id="0" name=""/>
        <dsp:cNvSpPr/>
      </dsp:nvSpPr>
      <dsp:spPr>
        <a:xfrm>
          <a:off x="5165244" y="1035949"/>
          <a:ext cx="596777" cy="59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89B14-CF05-4F79-95E7-A482B46C40D3}">
      <dsp:nvSpPr>
        <dsp:cNvPr id="0" name=""/>
        <dsp:cNvSpPr/>
      </dsp:nvSpPr>
      <dsp:spPr>
        <a:xfrm>
          <a:off x="4447168" y="2178351"/>
          <a:ext cx="2032930" cy="1373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Gestalt principles guide the design for effective pattern perception and grouping continuity.</a:t>
          </a:r>
        </a:p>
      </dsp:txBody>
      <dsp:txXfrm>
        <a:off x="4447168" y="2178351"/>
        <a:ext cx="2032930" cy="1373994"/>
      </dsp:txXfrm>
    </dsp:sp>
    <dsp:sp modelId="{29F9E62B-106B-4F70-A15D-F695486467AE}">
      <dsp:nvSpPr>
        <dsp:cNvPr id="0" name=""/>
        <dsp:cNvSpPr/>
      </dsp:nvSpPr>
      <dsp:spPr>
        <a:xfrm>
          <a:off x="7228994" y="814289"/>
          <a:ext cx="1040097" cy="10400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8DF9E-1D23-4ACA-B013-2E0124EB05AD}">
      <dsp:nvSpPr>
        <dsp:cNvPr id="0" name=""/>
        <dsp:cNvSpPr/>
      </dsp:nvSpPr>
      <dsp:spPr>
        <a:xfrm>
          <a:off x="7450654" y="1035949"/>
          <a:ext cx="596777" cy="5967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34FCF-D8C0-40A9-8693-3AA303F0E4B1}">
      <dsp:nvSpPr>
        <dsp:cNvPr id="0" name=""/>
        <dsp:cNvSpPr/>
      </dsp:nvSpPr>
      <dsp:spPr>
        <a:xfrm>
          <a:off x="6778487" y="2178351"/>
          <a:ext cx="1941112" cy="1373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Considerations for balance and restraint are emphasized to avoid cognitive overload and disjointed disruption.</a:t>
          </a:r>
        </a:p>
      </dsp:txBody>
      <dsp:txXfrm>
        <a:off x="6778487" y="2178351"/>
        <a:ext cx="1941112" cy="1373994"/>
      </dsp:txXfrm>
    </dsp:sp>
    <dsp:sp modelId="{5D214166-6DAD-4707-94C0-546477F6E8AF}">
      <dsp:nvSpPr>
        <dsp:cNvPr id="0" name=""/>
        <dsp:cNvSpPr/>
      </dsp:nvSpPr>
      <dsp:spPr>
        <a:xfrm>
          <a:off x="9569862" y="814289"/>
          <a:ext cx="1040097" cy="10400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8F2C0-65F0-43D7-854C-B44B8DE62708}">
      <dsp:nvSpPr>
        <dsp:cNvPr id="0" name=""/>
        <dsp:cNvSpPr/>
      </dsp:nvSpPr>
      <dsp:spPr>
        <a:xfrm>
          <a:off x="9791522" y="1035949"/>
          <a:ext cx="596777" cy="5967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7D833-4EB9-477B-8307-84CD0712D5CB}">
      <dsp:nvSpPr>
        <dsp:cNvPr id="0" name=""/>
        <dsp:cNvSpPr/>
      </dsp:nvSpPr>
      <dsp:spPr>
        <a:xfrm>
          <a:off x="9017988" y="2178351"/>
          <a:ext cx="2143845" cy="1373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Insights into music data are derived from multidimensional visualizations, promoting intuitive understanding.</a:t>
          </a:r>
        </a:p>
      </dsp:txBody>
      <dsp:txXfrm>
        <a:off x="9017988" y="2178351"/>
        <a:ext cx="2143845" cy="13739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3136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132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Ayush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Khaneja</a:t>
          </a:r>
        </a:p>
      </dsp:txBody>
      <dsp:txXfrm>
        <a:off x="13132" y="3081438"/>
        <a:ext cx="2374568" cy="487349"/>
      </dsp:txXfrm>
    </dsp:sp>
    <dsp:sp modelId="{7D166BBB-55AF-452C-B9A0-94A1EE55FF4F}">
      <dsp:nvSpPr>
        <dsp:cNvPr id="0" name=""/>
        <dsp:cNvSpPr/>
      </dsp:nvSpPr>
      <dsp:spPr>
        <a:xfrm>
          <a:off x="13132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955256" y="368939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803250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Laxmikant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Kabra</a:t>
          </a:r>
        </a:p>
      </dsp:txBody>
      <dsp:txXfrm>
        <a:off x="2803250" y="3081438"/>
        <a:ext cx="2374568" cy="487349"/>
      </dsp:txXfrm>
    </dsp:sp>
    <dsp:sp modelId="{1223E777-77CB-4A9A-BF21-12B513842696}">
      <dsp:nvSpPr>
        <dsp:cNvPr id="0" name=""/>
        <dsp:cNvSpPr/>
      </dsp:nvSpPr>
      <dsp:spPr>
        <a:xfrm>
          <a:off x="2803250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730370" y="368939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368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Pooja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Hegde</a:t>
          </a:r>
        </a:p>
      </dsp:txBody>
      <dsp:txXfrm>
        <a:off x="5593368" y="3081438"/>
        <a:ext cx="2374568" cy="487349"/>
      </dsp:txXfrm>
    </dsp:sp>
    <dsp:sp modelId="{EE420F84-477D-4635-BEF8-66426E9A259D}">
      <dsp:nvSpPr>
        <dsp:cNvPr id="0" name=""/>
        <dsp:cNvSpPr/>
      </dsp:nvSpPr>
      <dsp:spPr>
        <a:xfrm>
          <a:off x="5593368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73490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3486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Radhika</a:t>
          </a:r>
          <a:br>
            <a:rPr lang="en-US" sz="1400" kern="1200" dirty="0">
              <a:solidFill>
                <a:schemeClr val="bg1"/>
              </a:solidFill>
            </a:rPr>
          </a:br>
          <a:r>
            <a:rPr lang="en-US" sz="1400" kern="1200" dirty="0">
              <a:solidFill>
                <a:schemeClr val="bg1"/>
              </a:solidFill>
            </a:rPr>
            <a:t>Agarwal</a:t>
          </a:r>
        </a:p>
      </dsp:txBody>
      <dsp:txXfrm>
        <a:off x="8383486" y="3081438"/>
        <a:ext cx="2374568" cy="487349"/>
      </dsp:txXfrm>
    </dsp:sp>
    <dsp:sp modelId="{5A7600AF-A34B-4D03-B3D6-B3C760AE8E06}">
      <dsp:nvSpPr>
        <dsp:cNvPr id="0" name=""/>
        <dsp:cNvSpPr/>
      </dsp:nvSpPr>
      <dsp:spPr>
        <a:xfrm>
          <a:off x="8383486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EAbczA0TQI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6498015" cy="2843784"/>
          </a:xfrm>
        </p:spPr>
        <p:txBody>
          <a:bodyPr>
            <a:normAutofit/>
          </a:bodyPr>
          <a:lstStyle/>
          <a:p>
            <a:r>
              <a:rPr lang="en-US" sz="6000" spc="400" dirty="0">
                <a:solidFill>
                  <a:schemeClr val="bg1"/>
                </a:solidFill>
              </a:rPr>
              <a:t>Visual tunes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578016"/>
            <a:ext cx="5093208" cy="1319864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Ayush Khaneja</a:t>
            </a:r>
          </a:p>
          <a:p>
            <a:r>
              <a:rPr lang="en-US" sz="1600" dirty="0"/>
              <a:t>Laxmikant Kabra</a:t>
            </a:r>
          </a:p>
          <a:p>
            <a:r>
              <a:rPr lang="en-US" sz="1600" dirty="0">
                <a:solidFill>
                  <a:schemeClr val="bg1"/>
                </a:solidFill>
              </a:rPr>
              <a:t>Pooja Hegde</a:t>
            </a:r>
          </a:p>
          <a:p>
            <a:r>
              <a:rPr lang="en-US" sz="1600" dirty="0"/>
              <a:t>Radhika Agarwal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D462C0-D2CC-F9C0-4154-4DAF1CFB3AE1}"/>
              </a:ext>
            </a:extLst>
          </p:cNvPr>
          <p:cNvSpPr txBox="1">
            <a:spLocks/>
          </p:cNvSpPr>
          <p:nvPr/>
        </p:nvSpPr>
        <p:spPr>
          <a:xfrm>
            <a:off x="1915668" y="3438144"/>
            <a:ext cx="6272784" cy="672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From Playlist Comparisons to Shared Recommendations Through Visualization</a:t>
            </a:r>
            <a:endParaRPr lang="en-US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Data exploration and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8D8A106-F4A8-947C-F951-E3274D59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2397"/>
            <a:ext cx="10515600" cy="865878"/>
          </a:xfrm>
        </p:spPr>
        <p:txBody>
          <a:bodyPr/>
          <a:lstStyle/>
          <a:p>
            <a:pPr algn="just"/>
            <a:r>
              <a:rPr lang="en-US" dirty="0"/>
              <a:t>Data Exploration and Comparisons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84B95E0-FA45-FB38-59C1-E16FF17EC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4769" y="1084993"/>
            <a:ext cx="3027039" cy="688782"/>
          </a:xfrm>
        </p:spPr>
        <p:txBody>
          <a:bodyPr>
            <a:noAutofit/>
          </a:bodyPr>
          <a:lstStyle/>
          <a:p>
            <a:pPr algn="just"/>
            <a:r>
              <a:rPr lang="en-US" sz="1000" b="0" dirty="0"/>
              <a:t>The plot illustrates the relative occurrence percentages of the top 5 most frequent artists in two playlists through histograms, with Playlist 1 on the left and Playlist 2 on the right.</a:t>
            </a:r>
          </a:p>
        </p:txBody>
      </p:sp>
      <p:pic>
        <p:nvPicPr>
          <p:cNvPr id="5" name="Picture 4" descr="A blue and white bars">
            <a:extLst>
              <a:ext uri="{FF2B5EF4-FFF2-40B4-BE49-F238E27FC236}">
                <a16:creationId xmlns:a16="http://schemas.microsoft.com/office/drawing/2014/main" id="{FC648FEB-F31E-8FF2-8D44-474C55C5F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609" y="1774108"/>
            <a:ext cx="4127361" cy="224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29D8C30E-EEF1-CDF5-D384-53162CB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5638" y="1851598"/>
            <a:ext cx="4080291" cy="218295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0D51D85-8502-01D6-AE80-55ADB0DFF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3938" y="1183723"/>
            <a:ext cx="3378336" cy="458770"/>
          </a:xfrm>
        </p:spPr>
        <p:txBody>
          <a:bodyPr>
            <a:noAutofit/>
          </a:bodyPr>
          <a:lstStyle/>
          <a:p>
            <a:pPr algn="just"/>
            <a:r>
              <a:rPr lang="en-US" sz="1000" b="0" dirty="0"/>
              <a:t>The plot compares the top 5 genres in Playlist 1 and Playlist 2, displaying their frequencies through sorted bars for visual comparison.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34EE4BC-6B41-2849-D950-0DE9FA661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0595" y="4731015"/>
            <a:ext cx="4985023" cy="20563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6AD354B-B317-DEF9-F192-9AC43EA57A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910078E-66A9-047A-27C4-0C489CE17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79" y="4731014"/>
            <a:ext cx="4405497" cy="20563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E1BF7E-C7A8-6B43-9A0E-2EF83F5714B5}"/>
              </a:ext>
            </a:extLst>
          </p:cNvPr>
          <p:cNvSpPr txBox="1">
            <a:spLocks/>
          </p:cNvSpPr>
          <p:nvPr/>
        </p:nvSpPr>
        <p:spPr>
          <a:xfrm>
            <a:off x="2160907" y="4037814"/>
            <a:ext cx="3027039" cy="688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000" b="0" dirty="0"/>
              <a:t>The plot visually contrasts song duration distributions in Playlist 1 and Playlist 2, using the x-axis for duration in seconds and the y-axis for frequency.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634BD-EF75-7F62-E6F6-86505BE64B32}"/>
              </a:ext>
            </a:extLst>
          </p:cNvPr>
          <p:cNvSpPr txBox="1"/>
          <p:nvPr/>
        </p:nvSpPr>
        <p:spPr>
          <a:xfrm>
            <a:off x="6821460" y="4173690"/>
            <a:ext cx="48241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The plot visually compares song popularity distributions in Playlist 1 and Playlist 2. Each subplot features a histogram with 20 bins and a kernel density estimate, depicting song frequency at various popularity levels.</a:t>
            </a:r>
          </a:p>
        </p:txBody>
      </p:sp>
    </p:spTree>
    <p:extLst>
      <p:ext uri="{BB962C8B-B14F-4D97-AF65-F5344CB8AC3E}">
        <p14:creationId xmlns:p14="http://schemas.microsoft.com/office/powerpoint/2010/main" val="58983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AD6F-70B8-AA85-D62F-1C4AF0CDB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4176" y="1529620"/>
            <a:ext cx="5422392" cy="847820"/>
          </a:xfrm>
        </p:spPr>
        <p:txBody>
          <a:bodyPr>
            <a:normAutofit/>
          </a:bodyPr>
          <a:lstStyle/>
          <a:p>
            <a:pPr algn="just"/>
            <a:r>
              <a:rPr lang="en-US" sz="1100" b="0" dirty="0"/>
              <a:t>Parallel plots compare song features (Danceability, Energy, Loudness, Speechiness, </a:t>
            </a:r>
            <a:r>
              <a:rPr lang="en-US" sz="1100" b="0" dirty="0" err="1"/>
              <a:t>Acousticness</a:t>
            </a:r>
            <a:r>
              <a:rPr lang="en-US" sz="1100" b="0" dirty="0"/>
              <a:t>) and popularity levels in Playlist 1 and Playlist 2, using lines to represent songs and color intensity to show popularity.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5E2EEC-2EF1-6BD0-7BCB-2377657291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exploration</a:t>
            </a:r>
            <a:endParaRPr lang="en-US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7451949-772E-605C-1397-DAE7CA803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505075"/>
            <a:ext cx="10515600" cy="423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11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684A2C-8F18-AEB0-3458-42A0D0C24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/>
          <a:lstStyle/>
          <a:p>
            <a:r>
              <a:rPr lang="en-US" dirty="0"/>
              <a:t>Methods &amp; Data Exploration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B00914D-4893-8FEE-F99E-12E33D87A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radar chart compares mean values of selected song features in Playlist 1 and Playlist 2, visually highlighting differences in their overall musical characteristics.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FF6F7-DAFE-B460-C6F2-E49D0AF5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Visual tunes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E857D-7E45-04F8-6379-18972748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78CC3-E551-0D7B-73FE-875A8B73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464" y="783204"/>
            <a:ext cx="5221224" cy="5300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64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74880FD-CA96-50AA-BEF9-AFDF389F4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434840" cy="886968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BBDE2FD-220D-7515-BEBD-E462951F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Visual tunes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06BB82A-512C-C71F-3C93-CF841BFF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2D77B3-C913-4B35-B177-E8AFFCEB2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r="11977"/>
          <a:stretch/>
        </p:blipFill>
        <p:spPr bwMode="auto">
          <a:xfrm>
            <a:off x="283464" y="3208350"/>
            <a:ext cx="5221224" cy="344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36CF7066-052F-F035-00BD-B7395ACB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" y="202362"/>
            <a:ext cx="3864466" cy="285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FE6BB5-A08E-A3EA-CE6C-D8296E1AB62E}"/>
              </a:ext>
            </a:extLst>
          </p:cNvPr>
          <p:cNvSpPr txBox="1"/>
          <p:nvPr/>
        </p:nvSpPr>
        <p:spPr>
          <a:xfrm>
            <a:off x="6456807" y="2118626"/>
            <a:ext cx="43045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Univers (Body)"/>
              </a:rPr>
              <a:t>The box plot displays song duration distribution across genres, revealing variations and potential outliers in each category.</a:t>
            </a:r>
          </a:p>
          <a:p>
            <a:pPr algn="just"/>
            <a:endParaRPr lang="en-US" sz="1200" dirty="0">
              <a:latin typeface="Univers (Body)"/>
            </a:endParaRPr>
          </a:p>
          <a:p>
            <a:pPr algn="just"/>
            <a:endParaRPr lang="en-US" sz="1200" dirty="0">
              <a:latin typeface="Univers (Body)"/>
            </a:endParaRPr>
          </a:p>
          <a:p>
            <a:pPr algn="just"/>
            <a:endParaRPr lang="en-US" sz="1200" dirty="0">
              <a:latin typeface="Univers (Body)"/>
            </a:endParaRPr>
          </a:p>
          <a:p>
            <a:pPr algn="just"/>
            <a:endParaRPr lang="en-US" sz="1200" dirty="0">
              <a:latin typeface="Univers (Body)"/>
            </a:endParaRPr>
          </a:p>
          <a:p>
            <a:pPr algn="just"/>
            <a:endParaRPr lang="en-US" sz="1200" dirty="0">
              <a:latin typeface="Univers (Body)"/>
            </a:endParaRPr>
          </a:p>
          <a:p>
            <a:pPr algn="just"/>
            <a:r>
              <a:rPr lang="en-US" sz="1200" dirty="0">
                <a:latin typeface="Univers (Body)"/>
              </a:rPr>
              <a:t>The violin plot contrasts song popularity distribution among different artists in Playlist 1 and Playlist 2, revealing variations in artist popularity between the two playlists.</a:t>
            </a:r>
          </a:p>
        </p:txBody>
      </p:sp>
    </p:spTree>
    <p:extLst>
      <p:ext uri="{BB962C8B-B14F-4D97-AF65-F5344CB8AC3E}">
        <p14:creationId xmlns:p14="http://schemas.microsoft.com/office/powerpoint/2010/main" val="146445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88E649D-2E6F-1129-753E-0A4BCE09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Methods and Data Exploration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1C3AB6-023D-E17E-EA06-5DEFBA1F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4430" y="637094"/>
            <a:ext cx="5712340" cy="558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C7B1A59-A10E-08D5-325F-C56D85ECA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2928"/>
            <a:ext cx="3932237" cy="3016060"/>
          </a:xfrm>
        </p:spPr>
        <p:txBody>
          <a:bodyPr>
            <a:normAutofit/>
          </a:bodyPr>
          <a:lstStyle/>
          <a:p>
            <a:pPr algn="just"/>
            <a:r>
              <a:rPr lang="en-US" sz="1200" dirty="0"/>
              <a:t>The code generates </a:t>
            </a:r>
            <a:r>
              <a:rPr lang="en-US" sz="1200" dirty="0" err="1"/>
              <a:t>treemaps</a:t>
            </a:r>
            <a:r>
              <a:rPr lang="en-US" sz="1200" dirty="0"/>
              <a:t> using the </a:t>
            </a:r>
            <a:r>
              <a:rPr lang="en-US" sz="1200" dirty="0" err="1"/>
              <a:t>squarify</a:t>
            </a:r>
            <a:r>
              <a:rPr lang="en-US" sz="1200" dirty="0"/>
              <a:t> library to visually depict genre distribution of artists in Playlist 1 and Playlist 2. Each square represents a genre, sized proportionally to the number of artists. The plots offer an overview of genre diversity within each playlist.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EFACA-45BB-03C4-1A49-C0455AF5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Visual tunes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299B2-B79F-5D77-3554-E6F95FBF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A49C-68C5-2631-3612-FB857699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Visualizing using Plotly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42554-E3C1-973C-09A1-81078C1CA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72" y="1690688"/>
            <a:ext cx="85320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EF24CF9-F4D9-0228-AC0D-88998495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11CC9-C2E6-AEDC-D197-542B29916B2A}"/>
              </a:ext>
            </a:extLst>
          </p:cNvPr>
          <p:cNvSpPr txBox="1"/>
          <p:nvPr/>
        </p:nvSpPr>
        <p:spPr>
          <a:xfrm>
            <a:off x="9215102" y="1982450"/>
            <a:ext cx="274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100" dirty="0">
              <a:solidFill>
                <a:schemeClr val="bg1"/>
              </a:solidFill>
            </a:endParaRPr>
          </a:p>
          <a:p>
            <a:pPr algn="just"/>
            <a:r>
              <a:rPr lang="en-US" sz="1100" dirty="0">
                <a:solidFill>
                  <a:schemeClr val="bg1"/>
                </a:solidFill>
              </a:rPr>
              <a:t>Scatterplot compares songs from two playlists, allowing user control over axes and scatter size based on variables. Gestalt principles aid multidimensional pattern perception, emphasizing balance for cohesive insight.</a:t>
            </a:r>
          </a:p>
        </p:txBody>
      </p:sp>
    </p:spTree>
    <p:extLst>
      <p:ext uri="{BB962C8B-B14F-4D97-AF65-F5344CB8AC3E}">
        <p14:creationId xmlns:p14="http://schemas.microsoft.com/office/powerpoint/2010/main" val="428709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EC8A-9623-B52F-1A93-EB9E307E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/>
              <a:t>Visualizing using Plotly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826D0-682F-8CB5-9074-A0D1B2A9F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72" y="1690688"/>
            <a:ext cx="85320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E6AC1-6E84-1422-08CF-8549FF89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7C735-0593-8EE1-6308-6ABC0E5D1F3D}"/>
              </a:ext>
            </a:extLst>
          </p:cNvPr>
          <p:cNvSpPr txBox="1"/>
          <p:nvPr/>
        </p:nvSpPr>
        <p:spPr>
          <a:xfrm>
            <a:off x="9215102" y="1982450"/>
            <a:ext cx="2743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>
                <a:solidFill>
                  <a:schemeClr val="bg1"/>
                </a:solidFill>
              </a:rPr>
              <a:t>Treemap visualizes top recommended songs in common genres, allowing users to control display quantity and selection measure for box size and color. Nested rectangles aid hierarchical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09464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3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42CB-EEA7-B7AE-484F-52709AA0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20D5209-2EE1-171C-F3C7-E7BD338B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30" name="Subtitle 7">
            <a:extLst>
              <a:ext uri="{FF2B5EF4-FFF2-40B4-BE49-F238E27FC236}">
                <a16:creationId xmlns:a16="http://schemas.microsoft.com/office/drawing/2014/main" id="{B2C32C7B-C071-49CF-9047-04B5A0D74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479373"/>
              </p:ext>
            </p:extLst>
          </p:nvPr>
        </p:nvGraphicFramePr>
        <p:xfrm>
          <a:off x="757383" y="1810327"/>
          <a:ext cx="11166762" cy="4366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C30ECCD-8898-1CE0-B2AA-A2CA655959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Visual tunes</a:t>
            </a: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FD324-08E5-B012-FF5F-BCEB47A4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anchor="b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8489B-1FC2-130E-3312-86DCC006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400"/>
              <a:t>Visual tunes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40721-0F6C-3250-E67B-A0F6EB8C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F2069-C56F-2C7E-B470-C952B1C80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Outcome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11" name="Picture Placeholder 10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A266B05E-B70A-58B5-9526-D1C5FA4B57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 tunes</a:t>
            </a:r>
            <a:endParaRPr lang="en-US" dirty="0"/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555041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176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spc="400" dirty="0">
                <a:solidFill>
                  <a:schemeClr val="bg1"/>
                </a:solidFill>
              </a:rPr>
              <a:t>Visual tunes</a:t>
            </a:r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C38675-0FC6-367F-AA9C-90D93DE5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YouTube video link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A90E28A-2207-FDB5-BF25-B3CB68BFB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969537"/>
            <a:ext cx="10771632" cy="2290526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https://youtu.be/GEAbczA0TQI</a:t>
            </a:r>
            <a:endParaRPr lang="en-US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A5B0B6-0875-062D-DBAD-CF712617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400" dirty="0"/>
              <a:t>Visual tunes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281F87-4837-F1C7-59F1-9564C3F9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0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8FB9C-996A-196E-8C17-AD4B42D8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BA09C276-5277-ECB7-83CD-7A7F025CB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99651" y="2106061"/>
            <a:ext cx="7001148" cy="408360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Music is to express, and connect through expressions</a:t>
            </a:r>
          </a:p>
          <a:p>
            <a:pPr algn="just"/>
            <a:r>
              <a:rPr lang="en-US" dirty="0"/>
              <a:t>Visual Tunes embarks on a data visualization project centered around Spotify playlists</a:t>
            </a:r>
          </a:p>
          <a:p>
            <a:pPr algn="just"/>
            <a:r>
              <a:rPr lang="en-US" dirty="0"/>
              <a:t>The main goal is to conduct a comparative analysis of two playlists, unraveling insights into music preferences, trends, and characteristics across genres and artists. </a:t>
            </a:r>
          </a:p>
          <a:p>
            <a:pPr algn="just"/>
            <a:r>
              <a:rPr lang="en-US" dirty="0"/>
              <a:t>Through the exploration of hidden patterns, we aim to shed light on the diversity of musical styles, offering a fresh perspective on the dynamic landscape of music.</a:t>
            </a:r>
          </a:p>
          <a:p>
            <a:pPr algn="just"/>
            <a:r>
              <a:rPr lang="en-US" dirty="0"/>
              <a:t>Our ultimate objective is to curate a unified playlist that caters to both users, fostering a deeper appreciation for the universal art form that is music.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4D2B93-58FF-6104-5400-0B3EB36702B2}"/>
              </a:ext>
            </a:extLst>
          </p:cNvPr>
          <p:cNvSpPr>
            <a:spLocks/>
          </p:cNvSpPr>
          <p:nvPr/>
        </p:nvSpPr>
        <p:spPr>
          <a:xfrm>
            <a:off x="473077" y="2272748"/>
            <a:ext cx="7001148" cy="40836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02F00FFA-14F4-A701-4798-FDFE761B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3311" y="3901604"/>
            <a:ext cx="1865612" cy="1865616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A08025-C434-5B74-175C-A05DF6310807}"/>
              </a:ext>
            </a:extLst>
          </p:cNvPr>
          <p:cNvSpPr>
            <a:spLocks/>
          </p:cNvSpPr>
          <p:nvPr/>
        </p:nvSpPr>
        <p:spPr>
          <a:xfrm>
            <a:off x="9190201" y="5999340"/>
            <a:ext cx="1590456" cy="211693"/>
          </a:xfrm>
          <a:prstGeom prst="rect">
            <a:avLst/>
          </a:prstGeom>
        </p:spPr>
        <p:txBody>
          <a:bodyPr/>
          <a:lstStyle/>
          <a:p>
            <a:pPr defTabSz="521208">
              <a:spcAft>
                <a:spcPts val="600"/>
              </a:spcAft>
            </a:pPr>
            <a:fld id="{D8DA9DAA-006C-4F4B-980E-E3DF019B24E2}" type="slidenum">
              <a:rPr lang="en-US" sz="102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21208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CDEA05-F990-8D00-D3C9-C9532B45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84283" y="2106061"/>
            <a:ext cx="2460997" cy="2461001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45A-948F-331A-A42A-479C2A4E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278F9877-C990-E287-2BCD-A48BC467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9" name="TextBox 9">
            <a:extLst>
              <a:ext uri="{FF2B5EF4-FFF2-40B4-BE49-F238E27FC236}">
                <a16:creationId xmlns:a16="http://schemas.microsoft.com/office/drawing/2014/main" id="{F82665E1-1D41-FC56-773E-4F765AD4D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4402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66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6A54-1D1D-566B-B3DE-E1E38318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Datasets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7DE7E6E-7B52-2149-91A2-588B10CF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20" name="Subtitle 2">
            <a:extLst>
              <a:ext uri="{FF2B5EF4-FFF2-40B4-BE49-F238E27FC236}">
                <a16:creationId xmlns:a16="http://schemas.microsoft.com/office/drawing/2014/main" id="{3535CE87-A340-9F68-98A2-7E1E6AA9B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4337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494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8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Methods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3E56-B450-9F01-1A7A-A18EA5437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45"/>
            <a:ext cx="10515600" cy="4108018"/>
          </a:xfrm>
        </p:spPr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Spotipy</a:t>
            </a:r>
            <a:r>
              <a:rPr lang="en-US" dirty="0"/>
              <a:t> API to fetch data.</a:t>
            </a:r>
          </a:p>
          <a:p>
            <a:r>
              <a:rPr lang="en-US" dirty="0"/>
              <a:t>Conducted initial exploration with Python, leveraging Matplotlib and Seaborn.</a:t>
            </a:r>
          </a:p>
          <a:p>
            <a:r>
              <a:rPr lang="en-US" dirty="0"/>
              <a:t>Experimented with Tableau for visualization purposes.</a:t>
            </a:r>
          </a:p>
          <a:p>
            <a:r>
              <a:rPr lang="en-US" dirty="0"/>
              <a:t>Explored interactive visualizations using Plotly.</a:t>
            </a:r>
          </a:p>
          <a:p>
            <a:r>
              <a:rPr lang="en-US" dirty="0"/>
              <a:t>Developed a dashboard using Dash for a comprehensive presentation of insights.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a9644d-9a14-4315-a82a-fac62f87b8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4155094A6984DB00A1CF5EC7FD196" ma:contentTypeVersion="7" ma:contentTypeDescription="Create a new document." ma:contentTypeScope="" ma:versionID="db03065773fad342358852d1588c5fb2">
  <xsd:schema xmlns:xsd="http://www.w3.org/2001/XMLSchema" xmlns:xs="http://www.w3.org/2001/XMLSchema" xmlns:p="http://schemas.microsoft.com/office/2006/metadata/properties" xmlns:ns3="0ca9644d-9a14-4315-a82a-fac62f87b89a" xmlns:ns4="11a90166-6308-499f-b30b-e3224026b834" targetNamespace="http://schemas.microsoft.com/office/2006/metadata/properties" ma:root="true" ma:fieldsID="8b414ec07786a4e19aca28e6ff8716fb" ns3:_="" ns4:_="">
    <xsd:import namespace="0ca9644d-9a14-4315-a82a-fac62f87b89a"/>
    <xsd:import namespace="11a90166-6308-499f-b30b-e3224026b8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a9644d-9a14-4315-a82a-fac62f87b8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90166-6308-499f-b30b-e3224026b83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0ca9644d-9a14-4315-a82a-fac62f87b89a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1a90166-6308-499f-b30b-e3224026b834"/>
  </ds:schemaRefs>
</ds:datastoreItem>
</file>

<file path=customXml/itemProps2.xml><?xml version="1.0" encoding="utf-8"?>
<ds:datastoreItem xmlns:ds="http://schemas.openxmlformats.org/officeDocument/2006/customXml" ds:itemID="{D3B81C37-B0B8-4507-A6A8-D6AB167F8D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a9644d-9a14-4315-a82a-fac62f87b89a"/>
    <ds:schemaRef ds:uri="11a90166-6308-499f-b30b-e3224026b8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{50A1DEC0-DA7D-4E69-B191-A6723B51ECAC}tf89338750_win32</Template>
  <TotalTime>489</TotalTime>
  <Words>818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Univers</vt:lpstr>
      <vt:lpstr>Univers (Body)</vt:lpstr>
      <vt:lpstr>GradientUnivers</vt:lpstr>
      <vt:lpstr>Visual tunes</vt:lpstr>
      <vt:lpstr>Agenda</vt:lpstr>
      <vt:lpstr>Introduction</vt:lpstr>
      <vt:lpstr>Introduction</vt:lpstr>
      <vt:lpstr>Motivation</vt:lpstr>
      <vt:lpstr>Datasets</vt:lpstr>
      <vt:lpstr>Datasets</vt:lpstr>
      <vt:lpstr>Methods</vt:lpstr>
      <vt:lpstr>Methods</vt:lpstr>
      <vt:lpstr>Data exploration and Comparison</vt:lpstr>
      <vt:lpstr>Data Exploration and Comparisons</vt:lpstr>
      <vt:lpstr>PowerPoint Presentation</vt:lpstr>
      <vt:lpstr>Methods &amp; Data Exploration</vt:lpstr>
      <vt:lpstr>Comparison</vt:lpstr>
      <vt:lpstr>Methods and Data Exploration</vt:lpstr>
      <vt:lpstr>Visualizing using Plotly</vt:lpstr>
      <vt:lpstr>Visualizing using Plotly</vt:lpstr>
      <vt:lpstr>Outcome</vt:lpstr>
      <vt:lpstr>Outcome</vt:lpstr>
      <vt:lpstr>Team</vt:lpstr>
      <vt:lpstr>Thank you</vt:lpstr>
      <vt:lpstr>YouTube 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tunes</dc:title>
  <dc:creator>Kabra, Laxmikant Maheshji</dc:creator>
  <cp:lastModifiedBy>Kabra, Laxmikant Maheshji</cp:lastModifiedBy>
  <cp:revision>2</cp:revision>
  <dcterms:created xsi:type="dcterms:W3CDTF">2023-12-10T20:38:25Z</dcterms:created>
  <dcterms:modified xsi:type="dcterms:W3CDTF">2023-12-11T04:58:04Z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0x0101006EB4155094A6984DB00A1CF5EC7FD196</vt:lpwstr>
  </property>
  <property fmtid="{D5CDD505-2E9C-101B-9397-08002B2CF9AE}" pid="3" name="MediaServiceImageTags">
    <vt:lpwstr/>
  </property>
</Properties>
</file>